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2"/>
    <p:sldId id="267" r:id="rId3"/>
    <p:sldId id="258" r:id="rId4"/>
    <p:sldId id="262" r:id="rId5"/>
    <p:sldId id="259" r:id="rId6"/>
    <p:sldId id="264"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B552C-8CF8-4C56-BDA6-8D3C9F4C96D7}" type="datetimeFigureOut">
              <a:rPr lang="en-US" smtClean="0"/>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83E8C-D0A4-428C-B6A5-222F0DF123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lvl="0" algn="r" eaLnBrk="1" hangingPunct="1"/>
            <a:fld id="{9A0DB2DC-4C9A-4742-B13C-FB6460FD3503}" type="slidenum">
              <a:rPr lang="en-US" altLang="en-US" sz="1200" dirty="0"/>
              <a:t>1</a:t>
            </a:fld>
            <a:endParaRPr lang="en-US" altLang="en-US" sz="1200" dirty="0"/>
          </a:p>
        </p:txBody>
      </p:sp>
      <p:sp>
        <p:nvSpPr>
          <p:cNvPr id="54275" name="Rectangle 2"/>
          <p:cNvSpPr>
            <a:spLocks noGrp="1" noRot="1" noChangeAspect="1" noTextEdit="1"/>
          </p:cNvSpPr>
          <p:nvPr>
            <p:ph type="sldImg"/>
          </p:nvPr>
        </p:nvSpPr>
        <p:spPr>
          <a:ln>
            <a:solidFill>
              <a:srgbClr val="000000">
                <a:alpha val="100000"/>
              </a:srgbClr>
            </a:solidFill>
            <a:miter lim="800000"/>
          </a:ln>
        </p:spPr>
      </p:sp>
      <p:sp>
        <p:nvSpPr>
          <p:cNvPr id="54276"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D8850D0-B578-4E8D-9C9A-1C6ADD27A6D1}" type="datetimeFigureOut">
              <a:rPr lang="en-US" smtClean="0"/>
              <a:t>9/17/2021</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1D1B0918-918B-4405-8F27-14AA7CF7FE82}"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850D0-B578-4E8D-9C9A-1C6ADD27A6D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850D0-B578-4E8D-9C9A-1C6ADD27A6D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850D0-B578-4E8D-9C9A-1C6ADD27A6D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850D0-B578-4E8D-9C9A-1C6ADD27A6D1}"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8850D0-B578-4E8D-9C9A-1C6ADD27A6D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850D0-B578-4E8D-9C9A-1C6ADD27A6D1}"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850D0-B578-4E8D-9C9A-1C6ADD27A6D1}"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850D0-B578-4E8D-9C9A-1C6ADD27A6D1}"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850D0-B578-4E8D-9C9A-1C6ADD27A6D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850D0-B578-4E8D-9C9A-1C6ADD27A6D1}"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B0918-918B-4405-8F27-14AA7CF7FE82}"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D8850D0-B578-4E8D-9C9A-1C6ADD27A6D1}" type="datetimeFigureOut">
              <a:rPr lang="en-US" smtClean="0"/>
              <a:t>9/17/2021</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1D1B0918-918B-4405-8F27-14AA7CF7FE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p:nvPr/>
        </p:nvGrpSpPr>
        <p:grpSpPr>
          <a:xfrm>
            <a:off x="7620" y="1140460"/>
            <a:ext cx="4032250" cy="3714115"/>
            <a:chOff x="3115" y="0"/>
            <a:chExt cx="2170" cy="2486"/>
          </a:xfrm>
        </p:grpSpPr>
        <p:grpSp>
          <p:nvGrpSpPr>
            <p:cNvPr id="2066" name="Group 3"/>
            <p:cNvGrpSpPr/>
            <p:nvPr/>
          </p:nvGrpSpPr>
          <p:grpSpPr>
            <a:xfrm>
              <a:off x="4080" y="1910"/>
              <a:ext cx="768" cy="576"/>
              <a:chOff x="0" y="0"/>
              <a:chExt cx="768" cy="576"/>
            </a:xfrm>
          </p:grpSpPr>
          <p:sp>
            <p:nvSpPr>
              <p:cNvPr id="2198" name="Oval 4"/>
              <p:cNvSpPr/>
              <p:nvPr/>
            </p:nvSpPr>
            <p:spPr>
              <a:xfrm>
                <a:off x="0" y="0"/>
                <a:ext cx="768" cy="576"/>
              </a:xfrm>
              <a:prstGeom prst="ellipse">
                <a:avLst/>
              </a:prstGeom>
              <a:gradFill rotWithShape="0">
                <a:gsLst>
                  <a:gs pos="0">
                    <a:srgbClr val="4D4D4D"/>
                  </a:gs>
                  <a:gs pos="100000">
                    <a:srgbClr val="0000A4"/>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sp>
            <p:nvSpPr>
              <p:cNvPr id="2199" name="Oval 5"/>
              <p:cNvSpPr/>
              <p:nvPr/>
            </p:nvSpPr>
            <p:spPr>
              <a:xfrm>
                <a:off x="276" y="252"/>
                <a:ext cx="185" cy="108"/>
              </a:xfrm>
              <a:prstGeom prst="ellipse">
                <a:avLst/>
              </a:prstGeom>
              <a:gradFill rotWithShape="0">
                <a:gsLst>
                  <a:gs pos="0">
                    <a:srgbClr val="0099CC"/>
                  </a:gs>
                  <a:gs pos="100000">
                    <a:srgbClr val="4D4D4D"/>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grpSp>
        <p:grpSp>
          <p:nvGrpSpPr>
            <p:cNvPr id="2067" name="Group 6"/>
            <p:cNvGrpSpPr/>
            <p:nvPr/>
          </p:nvGrpSpPr>
          <p:grpSpPr>
            <a:xfrm>
              <a:off x="4257" y="1103"/>
              <a:ext cx="768" cy="576"/>
              <a:chOff x="0" y="0"/>
              <a:chExt cx="768" cy="576"/>
            </a:xfrm>
          </p:grpSpPr>
          <p:sp>
            <p:nvSpPr>
              <p:cNvPr id="2196" name="Oval 7"/>
              <p:cNvSpPr/>
              <p:nvPr/>
            </p:nvSpPr>
            <p:spPr>
              <a:xfrm>
                <a:off x="0" y="0"/>
                <a:ext cx="768" cy="576"/>
              </a:xfrm>
              <a:prstGeom prst="ellipse">
                <a:avLst/>
              </a:prstGeom>
              <a:gradFill rotWithShape="0">
                <a:gsLst>
                  <a:gs pos="0">
                    <a:srgbClr val="4D4D4D"/>
                  </a:gs>
                  <a:gs pos="100000">
                    <a:srgbClr val="0000A4"/>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sp>
            <p:nvSpPr>
              <p:cNvPr id="2197" name="Oval 8"/>
              <p:cNvSpPr/>
              <p:nvPr/>
            </p:nvSpPr>
            <p:spPr>
              <a:xfrm>
                <a:off x="276" y="252"/>
                <a:ext cx="185" cy="108"/>
              </a:xfrm>
              <a:prstGeom prst="ellipse">
                <a:avLst/>
              </a:prstGeom>
              <a:gradFill rotWithShape="0">
                <a:gsLst>
                  <a:gs pos="0">
                    <a:srgbClr val="0099CC"/>
                  </a:gs>
                  <a:gs pos="100000">
                    <a:srgbClr val="4D4D4D"/>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grpSp>
        <p:grpSp>
          <p:nvGrpSpPr>
            <p:cNvPr id="2068" name="Group 9"/>
            <p:cNvGrpSpPr/>
            <p:nvPr/>
          </p:nvGrpSpPr>
          <p:grpSpPr>
            <a:xfrm>
              <a:off x="3134" y="0"/>
              <a:ext cx="768" cy="576"/>
              <a:chOff x="0" y="0"/>
              <a:chExt cx="768" cy="576"/>
            </a:xfrm>
          </p:grpSpPr>
          <p:sp>
            <p:nvSpPr>
              <p:cNvPr id="2194" name="Oval 10"/>
              <p:cNvSpPr/>
              <p:nvPr/>
            </p:nvSpPr>
            <p:spPr>
              <a:xfrm>
                <a:off x="0" y="0"/>
                <a:ext cx="768" cy="576"/>
              </a:xfrm>
              <a:prstGeom prst="ellipse">
                <a:avLst/>
              </a:prstGeom>
              <a:gradFill rotWithShape="0">
                <a:gsLst>
                  <a:gs pos="0">
                    <a:srgbClr val="4D4D4D"/>
                  </a:gs>
                  <a:gs pos="100000">
                    <a:srgbClr val="0000A4"/>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sp>
            <p:nvSpPr>
              <p:cNvPr id="2195" name="Oval 11"/>
              <p:cNvSpPr/>
              <p:nvPr/>
            </p:nvSpPr>
            <p:spPr>
              <a:xfrm>
                <a:off x="276" y="252"/>
                <a:ext cx="185" cy="108"/>
              </a:xfrm>
              <a:prstGeom prst="ellipse">
                <a:avLst/>
              </a:prstGeom>
              <a:gradFill rotWithShape="0">
                <a:gsLst>
                  <a:gs pos="0">
                    <a:srgbClr val="0099CC"/>
                  </a:gs>
                  <a:gs pos="100000">
                    <a:srgbClr val="4D4D4D"/>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grpSp>
        <p:grpSp>
          <p:nvGrpSpPr>
            <p:cNvPr id="2069" name="Group 12"/>
            <p:cNvGrpSpPr/>
            <p:nvPr/>
          </p:nvGrpSpPr>
          <p:grpSpPr>
            <a:xfrm>
              <a:off x="3115" y="0"/>
              <a:ext cx="2170" cy="1702"/>
              <a:chOff x="3115" y="0"/>
              <a:chExt cx="2170" cy="1702"/>
            </a:xfrm>
          </p:grpSpPr>
          <p:grpSp>
            <p:nvGrpSpPr>
              <p:cNvPr id="2070" name="Group 13"/>
              <p:cNvGrpSpPr/>
              <p:nvPr/>
            </p:nvGrpSpPr>
            <p:grpSpPr>
              <a:xfrm>
                <a:off x="3640" y="308"/>
                <a:ext cx="1145" cy="844"/>
                <a:chOff x="1265" y="814"/>
                <a:chExt cx="2919" cy="2151"/>
              </a:xfrm>
            </p:grpSpPr>
            <p:sp>
              <p:nvSpPr>
                <p:cNvPr id="2192" name="Oval 14"/>
                <p:cNvSpPr/>
                <p:nvPr/>
              </p:nvSpPr>
              <p:spPr>
                <a:xfrm>
                  <a:off x="1265" y="814"/>
                  <a:ext cx="2919" cy="2151"/>
                </a:xfrm>
                <a:prstGeom prst="ellipse">
                  <a:avLst/>
                </a:prstGeom>
                <a:gradFill rotWithShape="0">
                  <a:gsLst>
                    <a:gs pos="0">
                      <a:srgbClr val="4D4D4D"/>
                    </a:gs>
                    <a:gs pos="100000">
                      <a:srgbClr val="0000A4"/>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sp>
              <p:nvSpPr>
                <p:cNvPr id="2193" name="Oval 15"/>
                <p:cNvSpPr/>
                <p:nvPr/>
              </p:nvSpPr>
              <p:spPr>
                <a:xfrm>
                  <a:off x="2380" y="1601"/>
                  <a:ext cx="579" cy="406"/>
                </a:xfrm>
                <a:prstGeom prst="ellipse">
                  <a:avLst/>
                </a:prstGeom>
                <a:gradFill rotWithShape="0">
                  <a:gsLst>
                    <a:gs pos="0">
                      <a:srgbClr val="00CC99"/>
                    </a:gs>
                    <a:gs pos="100000">
                      <a:srgbClr val="4D4D4D"/>
                    </a:gs>
                  </a:gsLst>
                  <a:path path="shape">
                    <a:fillToRect l="50000" t="50000" r="50000" b="50000"/>
                  </a:path>
                  <a:tileRect/>
                </a:gradFill>
                <a:ln w="9525">
                  <a:noFill/>
                </a:ln>
              </p:spPr>
              <p:txBody>
                <a:bodyPr wrap="none" anchor="ctr" anchorCtr="0"/>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grpSp>
          <p:grpSp>
            <p:nvGrpSpPr>
              <p:cNvPr id="2071" name="Group 16"/>
              <p:cNvGrpSpPr/>
              <p:nvPr/>
            </p:nvGrpSpPr>
            <p:grpSpPr>
              <a:xfrm>
                <a:off x="3115" y="0"/>
                <a:ext cx="2145" cy="1702"/>
                <a:chOff x="3115" y="0"/>
                <a:chExt cx="2145" cy="1702"/>
              </a:xfrm>
            </p:grpSpPr>
            <p:grpSp>
              <p:nvGrpSpPr>
                <p:cNvPr id="2094" name="Group 17"/>
                <p:cNvGrpSpPr/>
                <p:nvPr/>
              </p:nvGrpSpPr>
              <p:grpSpPr>
                <a:xfrm>
                  <a:off x="4505" y="589"/>
                  <a:ext cx="493" cy="912"/>
                  <a:chOff x="3471" y="1530"/>
                  <a:chExt cx="1258" cy="2327"/>
                </a:xfrm>
              </p:grpSpPr>
              <p:sp>
                <p:nvSpPr>
                  <p:cNvPr id="2190" name="Freeform 18"/>
                  <p:cNvSpPr/>
                  <p:nvPr/>
                </p:nvSpPr>
                <p:spPr>
                  <a:xfrm rot="2711884">
                    <a:off x="2765" y="2236"/>
                    <a:ext cx="1724" cy="312"/>
                  </a:xfrm>
                  <a:custGeom>
                    <a:avLst/>
                    <a:gdLst>
                      <a:gd name="txL" fmla="*/ 0 w 2736"/>
                      <a:gd name="txT" fmla="*/ 0 h 504"/>
                      <a:gd name="txR" fmla="*/ 2736 w 2736"/>
                      <a:gd name="txB" fmla="*/ 504 h 504"/>
                    </a:gdLst>
                    <a:ahLst/>
                    <a:cxnLst>
                      <a:cxn ang="0">
                        <a:pos x="0" y="11"/>
                      </a:cxn>
                      <a:cxn ang="0">
                        <a:pos x="21" y="4"/>
                      </a:cxn>
                      <a:cxn ang="0">
                        <a:pos x="44" y="1"/>
                      </a:cxn>
                      <a:cxn ang="0">
                        <a:pos x="68" y="1"/>
                      </a:cxn>
                      <a:cxn ang="0">
                        <a:pos x="67" y="2"/>
                      </a:cxn>
                      <a:cxn ang="0">
                        <a:pos x="44" y="2"/>
                      </a:cxn>
                      <a:cxn ang="0">
                        <a:pos x="16"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91" name="Freeform 19"/>
                  <p:cNvSpPr/>
                  <p:nvPr/>
                </p:nvSpPr>
                <p:spPr>
                  <a:xfrm rot="2711884">
                    <a:off x="4021" y="3149"/>
                    <a:ext cx="925" cy="490"/>
                  </a:xfrm>
                  <a:custGeom>
                    <a:avLst/>
                    <a:gdLst>
                      <a:gd name="txL" fmla="*/ 0 w 1769"/>
                      <a:gd name="txT" fmla="*/ 0 h 791"/>
                      <a:gd name="txR" fmla="*/ 1769 w 1769"/>
                      <a:gd name="txB" fmla="*/ 791 h 791"/>
                    </a:gdLst>
                    <a:ahLst/>
                    <a:cxnLst>
                      <a:cxn ang="0">
                        <a:pos x="1" y="1"/>
                      </a:cxn>
                      <a:cxn ang="0">
                        <a:pos x="3" y="1"/>
                      </a:cxn>
                      <a:cxn ang="0">
                        <a:pos x="7" y="4"/>
                      </a:cxn>
                      <a:cxn ang="0">
                        <a:pos x="9" y="9"/>
                      </a:cxn>
                      <a:cxn ang="0">
                        <a:pos x="10" y="14"/>
                      </a:cxn>
                      <a:cxn ang="0">
                        <a:pos x="9" y="17"/>
                      </a:cxn>
                      <a:cxn ang="0">
                        <a:pos x="9" y="14"/>
                      </a:cxn>
                      <a:cxn ang="0">
                        <a:pos x="8" y="10"/>
                      </a:cxn>
                      <a:cxn ang="0">
                        <a:pos x="6" y="7"/>
                      </a:cxn>
                      <a:cxn ang="0">
                        <a:pos x="3" y="4"/>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095" name="Group 20"/>
                <p:cNvGrpSpPr/>
                <p:nvPr/>
              </p:nvGrpSpPr>
              <p:grpSpPr>
                <a:xfrm>
                  <a:off x="4267" y="781"/>
                  <a:ext cx="966" cy="522"/>
                  <a:chOff x="2864" y="2019"/>
                  <a:chExt cx="2463" cy="1332"/>
                </a:xfrm>
              </p:grpSpPr>
              <p:sp>
                <p:nvSpPr>
                  <p:cNvPr id="2188" name="Freeform 21"/>
                  <p:cNvSpPr/>
                  <p:nvPr/>
                </p:nvSpPr>
                <p:spPr>
                  <a:xfrm rot="2104081">
                    <a:off x="2864" y="2019"/>
                    <a:ext cx="1814" cy="347"/>
                  </a:xfrm>
                  <a:custGeom>
                    <a:avLst/>
                    <a:gdLst>
                      <a:gd name="txL" fmla="*/ 0 w 2736"/>
                      <a:gd name="txT" fmla="*/ 0 h 504"/>
                      <a:gd name="txR" fmla="*/ 2736 w 2736"/>
                      <a:gd name="txB" fmla="*/ 504 h 504"/>
                    </a:gdLst>
                    <a:ahLst/>
                    <a:cxnLst>
                      <a:cxn ang="0">
                        <a:pos x="0" y="25"/>
                      </a:cxn>
                      <a:cxn ang="0">
                        <a:pos x="32" y="8"/>
                      </a:cxn>
                      <a:cxn ang="0">
                        <a:pos x="66" y="1"/>
                      </a:cxn>
                      <a:cxn ang="0">
                        <a:pos x="102" y="1"/>
                      </a:cxn>
                      <a:cxn ang="0">
                        <a:pos x="101" y="6"/>
                      </a:cxn>
                      <a:cxn ang="0">
                        <a:pos x="66" y="6"/>
                      </a:cxn>
                      <a:cxn ang="0">
                        <a:pos x="25" y="14"/>
                      </a:cxn>
                      <a:cxn ang="0">
                        <a:pos x="0" y="25"/>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89" name="Freeform 22"/>
                  <p:cNvSpPr/>
                  <p:nvPr/>
                </p:nvSpPr>
                <p:spPr>
                  <a:xfrm rot="2104081">
                    <a:off x="4353" y="2806"/>
                    <a:ext cx="974" cy="545"/>
                  </a:xfrm>
                  <a:custGeom>
                    <a:avLst/>
                    <a:gdLst>
                      <a:gd name="txL" fmla="*/ 0 w 1769"/>
                      <a:gd name="txT" fmla="*/ 0 h 791"/>
                      <a:gd name="txR" fmla="*/ 1769 w 1769"/>
                      <a:gd name="txB" fmla="*/ 791 h 791"/>
                    </a:gdLst>
                    <a:ahLst/>
                    <a:cxnLst>
                      <a:cxn ang="0">
                        <a:pos x="1" y="1"/>
                      </a:cxn>
                      <a:cxn ang="0">
                        <a:pos x="4" y="3"/>
                      </a:cxn>
                      <a:cxn ang="0">
                        <a:pos x="10" y="10"/>
                      </a:cxn>
                      <a:cxn ang="0">
                        <a:pos x="14" y="22"/>
                      </a:cxn>
                      <a:cxn ang="0">
                        <a:pos x="15" y="31"/>
                      </a:cxn>
                      <a:cxn ang="0">
                        <a:pos x="14" y="40"/>
                      </a:cxn>
                      <a:cxn ang="0">
                        <a:pos x="13" y="32"/>
                      </a:cxn>
                      <a:cxn ang="0">
                        <a:pos x="12" y="23"/>
                      </a:cxn>
                      <a:cxn ang="0">
                        <a:pos x="9" y="15"/>
                      </a:cxn>
                      <a:cxn ang="0">
                        <a:pos x="5" y="8"/>
                      </a:cxn>
                      <a:cxn ang="0">
                        <a:pos x="0" y="4"/>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096" name="Group 23"/>
                <p:cNvGrpSpPr/>
                <p:nvPr/>
              </p:nvGrpSpPr>
              <p:grpSpPr>
                <a:xfrm>
                  <a:off x="4280" y="707"/>
                  <a:ext cx="971" cy="417"/>
                  <a:chOff x="2897" y="1832"/>
                  <a:chExt cx="2477" cy="1064"/>
                </a:xfrm>
              </p:grpSpPr>
              <p:sp>
                <p:nvSpPr>
                  <p:cNvPr id="2186" name="Freeform 24"/>
                  <p:cNvSpPr/>
                  <p:nvPr/>
                </p:nvSpPr>
                <p:spPr>
                  <a:xfrm rot="1582915">
                    <a:off x="2897" y="1832"/>
                    <a:ext cx="1736" cy="304"/>
                  </a:xfrm>
                  <a:custGeom>
                    <a:avLst/>
                    <a:gdLst>
                      <a:gd name="txL" fmla="*/ 0 w 2736"/>
                      <a:gd name="txT" fmla="*/ 0 h 504"/>
                      <a:gd name="txR" fmla="*/ 2736 w 2736"/>
                      <a:gd name="txB" fmla="*/ 504 h 504"/>
                    </a:gdLst>
                    <a:ahLst/>
                    <a:cxnLst>
                      <a:cxn ang="0">
                        <a:pos x="0" y="8"/>
                      </a:cxn>
                      <a:cxn ang="0">
                        <a:pos x="23" y="3"/>
                      </a:cxn>
                      <a:cxn ang="0">
                        <a:pos x="47" y="1"/>
                      </a:cxn>
                      <a:cxn ang="0">
                        <a:pos x="72" y="1"/>
                      </a:cxn>
                      <a:cxn ang="0">
                        <a:pos x="72" y="2"/>
                      </a:cxn>
                      <a:cxn ang="0">
                        <a:pos x="46" y="2"/>
                      </a:cxn>
                      <a:cxn ang="0">
                        <a:pos x="17" y="5"/>
                      </a:cxn>
                      <a:cxn ang="0">
                        <a:pos x="0" y="8"/>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87" name="Freeform 25"/>
                  <p:cNvSpPr/>
                  <p:nvPr/>
                </p:nvSpPr>
                <p:spPr>
                  <a:xfrm rot="1582915">
                    <a:off x="4442" y="2420"/>
                    <a:ext cx="932" cy="476"/>
                  </a:xfrm>
                  <a:custGeom>
                    <a:avLst/>
                    <a:gdLst>
                      <a:gd name="txL" fmla="*/ 0 w 1769"/>
                      <a:gd name="txT" fmla="*/ 0 h 791"/>
                      <a:gd name="txR" fmla="*/ 1769 w 1769"/>
                      <a:gd name="txB" fmla="*/ 791 h 791"/>
                    </a:gdLst>
                    <a:ahLst/>
                    <a:cxnLst>
                      <a:cxn ang="0">
                        <a:pos x="1" y="1"/>
                      </a:cxn>
                      <a:cxn ang="0">
                        <a:pos x="3" y="1"/>
                      </a:cxn>
                      <a:cxn ang="0">
                        <a:pos x="7" y="4"/>
                      </a:cxn>
                      <a:cxn ang="0">
                        <a:pos x="9" y="7"/>
                      </a:cxn>
                      <a:cxn ang="0">
                        <a:pos x="10" y="10"/>
                      </a:cxn>
                      <a:cxn ang="0">
                        <a:pos x="10" y="14"/>
                      </a:cxn>
                      <a:cxn ang="0">
                        <a:pos x="9" y="11"/>
                      </a:cxn>
                      <a:cxn ang="0">
                        <a:pos x="8" y="8"/>
                      </a:cxn>
                      <a:cxn ang="0">
                        <a:pos x="7" y="5"/>
                      </a:cxn>
                      <a:cxn ang="0">
                        <a:pos x="4" y="2"/>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097" name="Group 26"/>
                <p:cNvGrpSpPr/>
                <p:nvPr/>
              </p:nvGrpSpPr>
              <p:grpSpPr>
                <a:xfrm>
                  <a:off x="4291" y="630"/>
                  <a:ext cx="969" cy="364"/>
                  <a:chOff x="2924" y="1636"/>
                  <a:chExt cx="2472" cy="927"/>
                </a:xfrm>
              </p:grpSpPr>
              <p:sp>
                <p:nvSpPr>
                  <p:cNvPr id="2184" name="Freeform 27"/>
                  <p:cNvSpPr/>
                  <p:nvPr/>
                </p:nvSpPr>
                <p:spPr>
                  <a:xfrm rot="1080363">
                    <a:off x="2924" y="1636"/>
                    <a:ext cx="1677" cy="335"/>
                  </a:xfrm>
                  <a:custGeom>
                    <a:avLst/>
                    <a:gdLst>
                      <a:gd name="txL" fmla="*/ 0 w 2736"/>
                      <a:gd name="txT" fmla="*/ 0 h 504"/>
                      <a:gd name="txR" fmla="*/ 2736 w 2736"/>
                      <a:gd name="txB" fmla="*/ 504 h 504"/>
                    </a:gdLst>
                    <a:ahLst/>
                    <a:cxnLst>
                      <a:cxn ang="0">
                        <a:pos x="0" y="19"/>
                      </a:cxn>
                      <a:cxn ang="0">
                        <a:pos x="17" y="7"/>
                      </a:cxn>
                      <a:cxn ang="0">
                        <a:pos x="36" y="1"/>
                      </a:cxn>
                      <a:cxn ang="0">
                        <a:pos x="55" y="1"/>
                      </a:cxn>
                      <a:cxn ang="0">
                        <a:pos x="54" y="4"/>
                      </a:cxn>
                      <a:cxn ang="0">
                        <a:pos x="36" y="4"/>
                      </a:cxn>
                      <a:cxn ang="0">
                        <a:pos x="13" y="11"/>
                      </a:cxn>
                      <a:cxn ang="0">
                        <a:pos x="0" y="19"/>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85" name="Freeform 28"/>
                  <p:cNvSpPr/>
                  <p:nvPr/>
                </p:nvSpPr>
                <p:spPr>
                  <a:xfrm rot="1080363">
                    <a:off x="4495" y="2037"/>
                    <a:ext cx="901" cy="526"/>
                  </a:xfrm>
                  <a:custGeom>
                    <a:avLst/>
                    <a:gdLst>
                      <a:gd name="txL" fmla="*/ 0 w 1769"/>
                      <a:gd name="txT" fmla="*/ 0 h 791"/>
                      <a:gd name="txR" fmla="*/ 1769 w 1769"/>
                      <a:gd name="txB" fmla="*/ 791 h 791"/>
                    </a:gdLst>
                    <a:ahLst/>
                    <a:cxnLst>
                      <a:cxn ang="0">
                        <a:pos x="1" y="1"/>
                      </a:cxn>
                      <a:cxn ang="0">
                        <a:pos x="3" y="2"/>
                      </a:cxn>
                      <a:cxn ang="0">
                        <a:pos x="5" y="7"/>
                      </a:cxn>
                      <a:cxn ang="0">
                        <a:pos x="7" y="17"/>
                      </a:cxn>
                      <a:cxn ang="0">
                        <a:pos x="8" y="23"/>
                      </a:cxn>
                      <a:cxn ang="0">
                        <a:pos x="8" y="30"/>
                      </a:cxn>
                      <a:cxn ang="0">
                        <a:pos x="7" y="25"/>
                      </a:cxn>
                      <a:cxn ang="0">
                        <a:pos x="6" y="17"/>
                      </a:cxn>
                      <a:cxn ang="0">
                        <a:pos x="5" y="11"/>
                      </a:cxn>
                      <a:cxn ang="0">
                        <a:pos x="3" y="6"/>
                      </a:cxn>
                      <a:cxn ang="0">
                        <a:pos x="0" y="3"/>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098" name="Group 29"/>
                <p:cNvGrpSpPr/>
                <p:nvPr/>
              </p:nvGrpSpPr>
              <p:grpSpPr>
                <a:xfrm>
                  <a:off x="4304" y="543"/>
                  <a:ext cx="918" cy="258"/>
                  <a:chOff x="2958" y="1414"/>
                  <a:chExt cx="2342" cy="657"/>
                </a:xfrm>
              </p:grpSpPr>
              <p:sp>
                <p:nvSpPr>
                  <p:cNvPr id="2182" name="Freeform 30"/>
                  <p:cNvSpPr/>
                  <p:nvPr/>
                </p:nvSpPr>
                <p:spPr>
                  <a:xfrm rot="463793">
                    <a:off x="2958" y="1414"/>
                    <a:ext cx="1545" cy="312"/>
                  </a:xfrm>
                  <a:custGeom>
                    <a:avLst/>
                    <a:gdLst>
                      <a:gd name="txL" fmla="*/ 0 w 2736"/>
                      <a:gd name="txT" fmla="*/ 0 h 504"/>
                      <a:gd name="txR" fmla="*/ 2736 w 2736"/>
                      <a:gd name="txB" fmla="*/ 504 h 504"/>
                    </a:gdLst>
                    <a:ahLst/>
                    <a:cxnLst>
                      <a:cxn ang="0">
                        <a:pos x="0" y="11"/>
                      </a:cxn>
                      <a:cxn ang="0">
                        <a:pos x="9" y="4"/>
                      </a:cxn>
                      <a:cxn ang="0">
                        <a:pos x="19" y="1"/>
                      </a:cxn>
                      <a:cxn ang="0">
                        <a:pos x="28" y="1"/>
                      </a:cxn>
                      <a:cxn ang="0">
                        <a:pos x="28" y="2"/>
                      </a:cxn>
                      <a:cxn ang="0">
                        <a:pos x="18" y="2"/>
                      </a:cxn>
                      <a:cxn ang="0">
                        <a:pos x="7"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83" name="Freeform 31"/>
                  <p:cNvSpPr/>
                  <p:nvPr/>
                </p:nvSpPr>
                <p:spPr>
                  <a:xfrm rot="463793">
                    <a:off x="4470" y="1582"/>
                    <a:ext cx="830" cy="489"/>
                  </a:xfrm>
                  <a:custGeom>
                    <a:avLst/>
                    <a:gdLst>
                      <a:gd name="txL" fmla="*/ 0 w 1769"/>
                      <a:gd name="txT" fmla="*/ 0 h 791"/>
                      <a:gd name="txR" fmla="*/ 1769 w 1769"/>
                      <a:gd name="txB" fmla="*/ 791 h 791"/>
                    </a:gdLst>
                    <a:ahLst/>
                    <a:cxnLst>
                      <a:cxn ang="0">
                        <a:pos x="0" y="1"/>
                      </a:cxn>
                      <a:cxn ang="0">
                        <a:pos x="1" y="1"/>
                      </a:cxn>
                      <a:cxn ang="0">
                        <a:pos x="3" y="4"/>
                      </a:cxn>
                      <a:cxn ang="0">
                        <a:pos x="4" y="9"/>
                      </a:cxn>
                      <a:cxn ang="0">
                        <a:pos x="4" y="12"/>
                      </a:cxn>
                      <a:cxn ang="0">
                        <a:pos x="4" y="17"/>
                      </a:cxn>
                      <a:cxn ang="0">
                        <a:pos x="4" y="14"/>
                      </a:cxn>
                      <a:cxn ang="0">
                        <a:pos x="3" y="9"/>
                      </a:cxn>
                      <a:cxn ang="0">
                        <a:pos x="3" y="7"/>
                      </a:cxn>
                      <a:cxn ang="0">
                        <a:pos x="1" y="4"/>
                      </a:cxn>
                      <a:cxn ang="0">
                        <a:pos x="0" y="1"/>
                      </a:cxn>
                      <a:cxn ang="0">
                        <a:pos x="0"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099" name="Group 32"/>
                <p:cNvGrpSpPr/>
                <p:nvPr/>
              </p:nvGrpSpPr>
              <p:grpSpPr>
                <a:xfrm>
                  <a:off x="4314" y="487"/>
                  <a:ext cx="843" cy="134"/>
                  <a:chOff x="2983" y="1269"/>
                  <a:chExt cx="2150" cy="343"/>
                </a:xfrm>
              </p:grpSpPr>
              <p:sp>
                <p:nvSpPr>
                  <p:cNvPr id="2180" name="Freeform 33"/>
                  <p:cNvSpPr/>
                  <p:nvPr/>
                </p:nvSpPr>
                <p:spPr>
                  <a:xfrm rot="-84182">
                    <a:off x="2983" y="1289"/>
                    <a:ext cx="1404" cy="219"/>
                  </a:xfrm>
                  <a:custGeom>
                    <a:avLst/>
                    <a:gdLst>
                      <a:gd name="txL" fmla="*/ 0 w 2736"/>
                      <a:gd name="txT" fmla="*/ 0 h 504"/>
                      <a:gd name="txR" fmla="*/ 2736 w 2736"/>
                      <a:gd name="txB" fmla="*/ 504 h 504"/>
                    </a:gdLst>
                    <a:ahLst/>
                    <a:cxnLst>
                      <a:cxn ang="0">
                        <a:pos x="0" y="0"/>
                      </a:cxn>
                      <a:cxn ang="0">
                        <a:pos x="4" y="0"/>
                      </a:cxn>
                      <a:cxn ang="0">
                        <a:pos x="8" y="0"/>
                      </a:cxn>
                      <a:cxn ang="0">
                        <a:pos x="13" y="0"/>
                      </a:cxn>
                      <a:cxn ang="0">
                        <a:pos x="13" y="0"/>
                      </a:cxn>
                      <a:cxn ang="0">
                        <a:pos x="8" y="0"/>
                      </a:cxn>
                      <a:cxn ang="0">
                        <a:pos x="3"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81" name="Freeform 34"/>
                  <p:cNvSpPr/>
                  <p:nvPr/>
                </p:nvSpPr>
                <p:spPr>
                  <a:xfrm rot="-84182">
                    <a:off x="4379" y="1269"/>
                    <a:ext cx="754" cy="343"/>
                  </a:xfrm>
                  <a:custGeom>
                    <a:avLst/>
                    <a:gdLst>
                      <a:gd name="txL" fmla="*/ 0 w 1769"/>
                      <a:gd name="txT" fmla="*/ 0 h 791"/>
                      <a:gd name="txR" fmla="*/ 1769 w 1769"/>
                      <a:gd name="txB" fmla="*/ 791 h 791"/>
                    </a:gdLst>
                    <a:ahLst/>
                    <a:cxnLst>
                      <a:cxn ang="0">
                        <a:pos x="0" y="0"/>
                      </a:cxn>
                      <a:cxn ang="0">
                        <a:pos x="0" y="0"/>
                      </a:cxn>
                      <a:cxn ang="0">
                        <a:pos x="1" y="0"/>
                      </a:cxn>
                      <a:cxn ang="0">
                        <a:pos x="2" y="0"/>
                      </a:cxn>
                      <a:cxn ang="0">
                        <a:pos x="2" y="1"/>
                      </a:cxn>
                      <a:cxn ang="0">
                        <a:pos x="2" y="1"/>
                      </a:cxn>
                      <a:cxn ang="0">
                        <a:pos x="2" y="1"/>
                      </a:cxn>
                      <a:cxn ang="0">
                        <a:pos x="2" y="0"/>
                      </a:cxn>
                      <a:cxn ang="0">
                        <a:pos x="1"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100" name="Group 35"/>
                <p:cNvGrpSpPr/>
                <p:nvPr/>
              </p:nvGrpSpPr>
              <p:grpSpPr>
                <a:xfrm>
                  <a:off x="4296" y="349"/>
                  <a:ext cx="737" cy="167"/>
                  <a:chOff x="2938" y="917"/>
                  <a:chExt cx="1879" cy="427"/>
                </a:xfrm>
              </p:grpSpPr>
              <p:sp>
                <p:nvSpPr>
                  <p:cNvPr id="2178" name="Freeform 36"/>
                  <p:cNvSpPr/>
                  <p:nvPr/>
                </p:nvSpPr>
                <p:spPr>
                  <a:xfrm rot="-802576">
                    <a:off x="2938" y="1129"/>
                    <a:ext cx="1233" cy="215"/>
                  </a:xfrm>
                  <a:custGeom>
                    <a:avLst/>
                    <a:gdLst>
                      <a:gd name="txL" fmla="*/ 0 w 2736"/>
                      <a:gd name="txT" fmla="*/ 0 h 504"/>
                      <a:gd name="txR" fmla="*/ 2736 w 2736"/>
                      <a:gd name="txB" fmla="*/ 504 h 504"/>
                    </a:gdLst>
                    <a:ahLst/>
                    <a:cxnLst>
                      <a:cxn ang="0">
                        <a:pos x="0" y="0"/>
                      </a:cxn>
                      <a:cxn ang="0">
                        <a:pos x="1" y="0"/>
                      </a:cxn>
                      <a:cxn ang="0">
                        <a:pos x="3" y="0"/>
                      </a:cxn>
                      <a:cxn ang="0">
                        <a:pos x="5" y="0"/>
                      </a:cxn>
                      <a:cxn ang="0">
                        <a:pos x="5" y="0"/>
                      </a:cxn>
                      <a:cxn ang="0">
                        <a:pos x="3" y="0"/>
                      </a:cxn>
                      <a:cxn ang="0">
                        <a:pos x="1"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79" name="Freeform 37"/>
                  <p:cNvSpPr/>
                  <p:nvPr/>
                </p:nvSpPr>
                <p:spPr>
                  <a:xfrm rot="-802576">
                    <a:off x="4155" y="917"/>
                    <a:ext cx="662"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1"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101" name="Group 38"/>
                <p:cNvGrpSpPr/>
                <p:nvPr/>
              </p:nvGrpSpPr>
              <p:grpSpPr>
                <a:xfrm>
                  <a:off x="3394" y="637"/>
                  <a:ext cx="493" cy="912"/>
                  <a:chOff x="637" y="1653"/>
                  <a:chExt cx="1257" cy="2326"/>
                </a:xfrm>
              </p:grpSpPr>
              <p:sp>
                <p:nvSpPr>
                  <p:cNvPr id="2176" name="Freeform 39"/>
                  <p:cNvSpPr/>
                  <p:nvPr/>
                </p:nvSpPr>
                <p:spPr>
                  <a:xfrm rot="-2711884" flipH="1">
                    <a:off x="876" y="2359"/>
                    <a:ext cx="1724" cy="312"/>
                  </a:xfrm>
                  <a:custGeom>
                    <a:avLst/>
                    <a:gdLst>
                      <a:gd name="txL" fmla="*/ 0 w 2736"/>
                      <a:gd name="txT" fmla="*/ 0 h 504"/>
                      <a:gd name="txR" fmla="*/ 2736 w 2736"/>
                      <a:gd name="txB" fmla="*/ 504 h 504"/>
                    </a:gdLst>
                    <a:ahLst/>
                    <a:cxnLst>
                      <a:cxn ang="0">
                        <a:pos x="0" y="11"/>
                      </a:cxn>
                      <a:cxn ang="0">
                        <a:pos x="21" y="4"/>
                      </a:cxn>
                      <a:cxn ang="0">
                        <a:pos x="44" y="1"/>
                      </a:cxn>
                      <a:cxn ang="0">
                        <a:pos x="68" y="1"/>
                      </a:cxn>
                      <a:cxn ang="0">
                        <a:pos x="67" y="2"/>
                      </a:cxn>
                      <a:cxn ang="0">
                        <a:pos x="44" y="2"/>
                      </a:cxn>
                      <a:cxn ang="0">
                        <a:pos x="16"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77" name="Freeform 40"/>
                  <p:cNvSpPr/>
                  <p:nvPr/>
                </p:nvSpPr>
                <p:spPr>
                  <a:xfrm rot="-2711884" flipH="1">
                    <a:off x="419" y="3271"/>
                    <a:ext cx="925" cy="490"/>
                  </a:xfrm>
                  <a:custGeom>
                    <a:avLst/>
                    <a:gdLst>
                      <a:gd name="txL" fmla="*/ 0 w 1769"/>
                      <a:gd name="txT" fmla="*/ 0 h 791"/>
                      <a:gd name="txR" fmla="*/ 1769 w 1769"/>
                      <a:gd name="txB" fmla="*/ 791 h 791"/>
                    </a:gdLst>
                    <a:ahLst/>
                    <a:cxnLst>
                      <a:cxn ang="0">
                        <a:pos x="1" y="1"/>
                      </a:cxn>
                      <a:cxn ang="0">
                        <a:pos x="3" y="1"/>
                      </a:cxn>
                      <a:cxn ang="0">
                        <a:pos x="7" y="4"/>
                      </a:cxn>
                      <a:cxn ang="0">
                        <a:pos x="9" y="9"/>
                      </a:cxn>
                      <a:cxn ang="0">
                        <a:pos x="10" y="14"/>
                      </a:cxn>
                      <a:cxn ang="0">
                        <a:pos x="9" y="17"/>
                      </a:cxn>
                      <a:cxn ang="0">
                        <a:pos x="9" y="14"/>
                      </a:cxn>
                      <a:cxn ang="0">
                        <a:pos x="8" y="10"/>
                      </a:cxn>
                      <a:cxn ang="0">
                        <a:pos x="6" y="7"/>
                      </a:cxn>
                      <a:cxn ang="0">
                        <a:pos x="3" y="4"/>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02" name="Group 41"/>
                <p:cNvGrpSpPr/>
                <p:nvPr/>
              </p:nvGrpSpPr>
              <p:grpSpPr>
                <a:xfrm>
                  <a:off x="3142" y="850"/>
                  <a:ext cx="966" cy="522"/>
                  <a:chOff x="-5" y="2196"/>
                  <a:chExt cx="2463" cy="1332"/>
                </a:xfrm>
              </p:grpSpPr>
              <p:sp>
                <p:nvSpPr>
                  <p:cNvPr id="2174" name="Freeform 42"/>
                  <p:cNvSpPr/>
                  <p:nvPr/>
                </p:nvSpPr>
                <p:spPr>
                  <a:xfrm rot="-2104081" flipH="1">
                    <a:off x="644" y="2196"/>
                    <a:ext cx="1814" cy="347"/>
                  </a:xfrm>
                  <a:custGeom>
                    <a:avLst/>
                    <a:gdLst>
                      <a:gd name="txL" fmla="*/ 0 w 2736"/>
                      <a:gd name="txT" fmla="*/ 0 h 504"/>
                      <a:gd name="txR" fmla="*/ 2736 w 2736"/>
                      <a:gd name="txB" fmla="*/ 504 h 504"/>
                    </a:gdLst>
                    <a:ahLst/>
                    <a:cxnLst>
                      <a:cxn ang="0">
                        <a:pos x="0" y="25"/>
                      </a:cxn>
                      <a:cxn ang="0">
                        <a:pos x="32" y="8"/>
                      </a:cxn>
                      <a:cxn ang="0">
                        <a:pos x="66" y="1"/>
                      </a:cxn>
                      <a:cxn ang="0">
                        <a:pos x="102" y="1"/>
                      </a:cxn>
                      <a:cxn ang="0">
                        <a:pos x="101" y="6"/>
                      </a:cxn>
                      <a:cxn ang="0">
                        <a:pos x="66" y="6"/>
                      </a:cxn>
                      <a:cxn ang="0">
                        <a:pos x="25" y="14"/>
                      </a:cxn>
                      <a:cxn ang="0">
                        <a:pos x="0" y="25"/>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75" name="Freeform 43"/>
                  <p:cNvSpPr/>
                  <p:nvPr/>
                </p:nvSpPr>
                <p:spPr>
                  <a:xfrm rot="-2104081" flipH="1">
                    <a:off x="-5" y="2983"/>
                    <a:ext cx="974" cy="545"/>
                  </a:xfrm>
                  <a:custGeom>
                    <a:avLst/>
                    <a:gdLst>
                      <a:gd name="txL" fmla="*/ 0 w 1769"/>
                      <a:gd name="txT" fmla="*/ 0 h 791"/>
                      <a:gd name="txR" fmla="*/ 1769 w 1769"/>
                      <a:gd name="txB" fmla="*/ 791 h 791"/>
                    </a:gdLst>
                    <a:ahLst/>
                    <a:cxnLst>
                      <a:cxn ang="0">
                        <a:pos x="1" y="1"/>
                      </a:cxn>
                      <a:cxn ang="0">
                        <a:pos x="4" y="3"/>
                      </a:cxn>
                      <a:cxn ang="0">
                        <a:pos x="10" y="10"/>
                      </a:cxn>
                      <a:cxn ang="0">
                        <a:pos x="14" y="22"/>
                      </a:cxn>
                      <a:cxn ang="0">
                        <a:pos x="15" y="31"/>
                      </a:cxn>
                      <a:cxn ang="0">
                        <a:pos x="14" y="40"/>
                      </a:cxn>
                      <a:cxn ang="0">
                        <a:pos x="13" y="32"/>
                      </a:cxn>
                      <a:cxn ang="0">
                        <a:pos x="12" y="23"/>
                      </a:cxn>
                      <a:cxn ang="0">
                        <a:pos x="9" y="15"/>
                      </a:cxn>
                      <a:cxn ang="0">
                        <a:pos x="5" y="8"/>
                      </a:cxn>
                      <a:cxn ang="0">
                        <a:pos x="0" y="4"/>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03" name="Group 44"/>
                <p:cNvGrpSpPr/>
                <p:nvPr/>
              </p:nvGrpSpPr>
              <p:grpSpPr>
                <a:xfrm>
                  <a:off x="3124" y="777"/>
                  <a:ext cx="971" cy="417"/>
                  <a:chOff x="-52" y="2009"/>
                  <a:chExt cx="2477" cy="1064"/>
                </a:xfrm>
              </p:grpSpPr>
              <p:sp>
                <p:nvSpPr>
                  <p:cNvPr id="2172" name="Freeform 45"/>
                  <p:cNvSpPr/>
                  <p:nvPr/>
                </p:nvSpPr>
                <p:spPr>
                  <a:xfrm rot="-1582915" flipH="1">
                    <a:off x="689" y="2009"/>
                    <a:ext cx="1736" cy="304"/>
                  </a:xfrm>
                  <a:custGeom>
                    <a:avLst/>
                    <a:gdLst>
                      <a:gd name="txL" fmla="*/ 0 w 2736"/>
                      <a:gd name="txT" fmla="*/ 0 h 504"/>
                      <a:gd name="txR" fmla="*/ 2736 w 2736"/>
                      <a:gd name="txB" fmla="*/ 504 h 504"/>
                    </a:gdLst>
                    <a:ahLst/>
                    <a:cxnLst>
                      <a:cxn ang="0">
                        <a:pos x="0" y="8"/>
                      </a:cxn>
                      <a:cxn ang="0">
                        <a:pos x="23" y="3"/>
                      </a:cxn>
                      <a:cxn ang="0">
                        <a:pos x="47" y="1"/>
                      </a:cxn>
                      <a:cxn ang="0">
                        <a:pos x="72" y="1"/>
                      </a:cxn>
                      <a:cxn ang="0">
                        <a:pos x="72" y="2"/>
                      </a:cxn>
                      <a:cxn ang="0">
                        <a:pos x="46" y="2"/>
                      </a:cxn>
                      <a:cxn ang="0">
                        <a:pos x="17" y="5"/>
                      </a:cxn>
                      <a:cxn ang="0">
                        <a:pos x="0" y="8"/>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73" name="Freeform 46"/>
                  <p:cNvSpPr/>
                  <p:nvPr/>
                </p:nvSpPr>
                <p:spPr>
                  <a:xfrm rot="-1582915" flipH="1">
                    <a:off x="-52" y="2597"/>
                    <a:ext cx="932" cy="476"/>
                  </a:xfrm>
                  <a:custGeom>
                    <a:avLst/>
                    <a:gdLst>
                      <a:gd name="txL" fmla="*/ 0 w 1769"/>
                      <a:gd name="txT" fmla="*/ 0 h 791"/>
                      <a:gd name="txR" fmla="*/ 1769 w 1769"/>
                      <a:gd name="txB" fmla="*/ 791 h 791"/>
                    </a:gdLst>
                    <a:ahLst/>
                    <a:cxnLst>
                      <a:cxn ang="0">
                        <a:pos x="1" y="1"/>
                      </a:cxn>
                      <a:cxn ang="0">
                        <a:pos x="3" y="1"/>
                      </a:cxn>
                      <a:cxn ang="0">
                        <a:pos x="7" y="4"/>
                      </a:cxn>
                      <a:cxn ang="0">
                        <a:pos x="9" y="7"/>
                      </a:cxn>
                      <a:cxn ang="0">
                        <a:pos x="10" y="10"/>
                      </a:cxn>
                      <a:cxn ang="0">
                        <a:pos x="10" y="14"/>
                      </a:cxn>
                      <a:cxn ang="0">
                        <a:pos x="9" y="11"/>
                      </a:cxn>
                      <a:cxn ang="0">
                        <a:pos x="8" y="8"/>
                      </a:cxn>
                      <a:cxn ang="0">
                        <a:pos x="7" y="5"/>
                      </a:cxn>
                      <a:cxn ang="0">
                        <a:pos x="4" y="2"/>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04" name="Group 47"/>
                <p:cNvGrpSpPr/>
                <p:nvPr/>
              </p:nvGrpSpPr>
              <p:grpSpPr>
                <a:xfrm>
                  <a:off x="3115" y="700"/>
                  <a:ext cx="969" cy="363"/>
                  <a:chOff x="-74" y="1813"/>
                  <a:chExt cx="2472" cy="927"/>
                </a:xfrm>
              </p:grpSpPr>
              <p:sp>
                <p:nvSpPr>
                  <p:cNvPr id="2170" name="Freeform 48"/>
                  <p:cNvSpPr/>
                  <p:nvPr/>
                </p:nvSpPr>
                <p:spPr>
                  <a:xfrm rot="-1080363" flipH="1">
                    <a:off x="721" y="1813"/>
                    <a:ext cx="1677" cy="335"/>
                  </a:xfrm>
                  <a:custGeom>
                    <a:avLst/>
                    <a:gdLst>
                      <a:gd name="txL" fmla="*/ 0 w 2736"/>
                      <a:gd name="txT" fmla="*/ 0 h 504"/>
                      <a:gd name="txR" fmla="*/ 2736 w 2736"/>
                      <a:gd name="txB" fmla="*/ 504 h 504"/>
                    </a:gdLst>
                    <a:ahLst/>
                    <a:cxnLst>
                      <a:cxn ang="0">
                        <a:pos x="0" y="19"/>
                      </a:cxn>
                      <a:cxn ang="0">
                        <a:pos x="17" y="7"/>
                      </a:cxn>
                      <a:cxn ang="0">
                        <a:pos x="36" y="1"/>
                      </a:cxn>
                      <a:cxn ang="0">
                        <a:pos x="55" y="1"/>
                      </a:cxn>
                      <a:cxn ang="0">
                        <a:pos x="54" y="4"/>
                      </a:cxn>
                      <a:cxn ang="0">
                        <a:pos x="36" y="4"/>
                      </a:cxn>
                      <a:cxn ang="0">
                        <a:pos x="13" y="11"/>
                      </a:cxn>
                      <a:cxn ang="0">
                        <a:pos x="0" y="19"/>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71" name="Freeform 49"/>
                  <p:cNvSpPr/>
                  <p:nvPr/>
                </p:nvSpPr>
                <p:spPr>
                  <a:xfrm rot="-1080363" flipH="1">
                    <a:off x="-74" y="2214"/>
                    <a:ext cx="901" cy="526"/>
                  </a:xfrm>
                  <a:custGeom>
                    <a:avLst/>
                    <a:gdLst>
                      <a:gd name="txL" fmla="*/ 0 w 1769"/>
                      <a:gd name="txT" fmla="*/ 0 h 791"/>
                      <a:gd name="txR" fmla="*/ 1769 w 1769"/>
                      <a:gd name="txB" fmla="*/ 791 h 791"/>
                    </a:gdLst>
                    <a:ahLst/>
                    <a:cxnLst>
                      <a:cxn ang="0">
                        <a:pos x="1" y="1"/>
                      </a:cxn>
                      <a:cxn ang="0">
                        <a:pos x="3" y="2"/>
                      </a:cxn>
                      <a:cxn ang="0">
                        <a:pos x="5" y="7"/>
                      </a:cxn>
                      <a:cxn ang="0">
                        <a:pos x="7" y="17"/>
                      </a:cxn>
                      <a:cxn ang="0">
                        <a:pos x="8" y="23"/>
                      </a:cxn>
                      <a:cxn ang="0">
                        <a:pos x="8" y="30"/>
                      </a:cxn>
                      <a:cxn ang="0">
                        <a:pos x="7" y="25"/>
                      </a:cxn>
                      <a:cxn ang="0">
                        <a:pos x="6" y="17"/>
                      </a:cxn>
                      <a:cxn ang="0">
                        <a:pos x="5" y="11"/>
                      </a:cxn>
                      <a:cxn ang="0">
                        <a:pos x="3" y="6"/>
                      </a:cxn>
                      <a:cxn ang="0">
                        <a:pos x="0" y="3"/>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05" name="Group 50"/>
                <p:cNvGrpSpPr/>
                <p:nvPr/>
              </p:nvGrpSpPr>
              <p:grpSpPr>
                <a:xfrm>
                  <a:off x="3153" y="613"/>
                  <a:ext cx="918" cy="257"/>
                  <a:chOff x="22" y="1591"/>
                  <a:chExt cx="2342" cy="657"/>
                </a:xfrm>
              </p:grpSpPr>
              <p:sp>
                <p:nvSpPr>
                  <p:cNvPr id="2168" name="Freeform 51"/>
                  <p:cNvSpPr/>
                  <p:nvPr/>
                </p:nvSpPr>
                <p:spPr>
                  <a:xfrm rot="-463793" flipH="1">
                    <a:off x="819" y="1591"/>
                    <a:ext cx="1545" cy="312"/>
                  </a:xfrm>
                  <a:custGeom>
                    <a:avLst/>
                    <a:gdLst>
                      <a:gd name="txL" fmla="*/ 0 w 2736"/>
                      <a:gd name="txT" fmla="*/ 0 h 504"/>
                      <a:gd name="txR" fmla="*/ 2736 w 2736"/>
                      <a:gd name="txB" fmla="*/ 504 h 504"/>
                    </a:gdLst>
                    <a:ahLst/>
                    <a:cxnLst>
                      <a:cxn ang="0">
                        <a:pos x="0" y="11"/>
                      </a:cxn>
                      <a:cxn ang="0">
                        <a:pos x="9" y="4"/>
                      </a:cxn>
                      <a:cxn ang="0">
                        <a:pos x="19" y="1"/>
                      </a:cxn>
                      <a:cxn ang="0">
                        <a:pos x="28" y="1"/>
                      </a:cxn>
                      <a:cxn ang="0">
                        <a:pos x="28" y="2"/>
                      </a:cxn>
                      <a:cxn ang="0">
                        <a:pos x="18" y="2"/>
                      </a:cxn>
                      <a:cxn ang="0">
                        <a:pos x="7"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69" name="Freeform 52"/>
                  <p:cNvSpPr/>
                  <p:nvPr/>
                </p:nvSpPr>
                <p:spPr>
                  <a:xfrm rot="-463793" flipH="1">
                    <a:off x="22" y="1759"/>
                    <a:ext cx="830" cy="489"/>
                  </a:xfrm>
                  <a:custGeom>
                    <a:avLst/>
                    <a:gdLst>
                      <a:gd name="txL" fmla="*/ 0 w 1769"/>
                      <a:gd name="txT" fmla="*/ 0 h 791"/>
                      <a:gd name="txR" fmla="*/ 1769 w 1769"/>
                      <a:gd name="txB" fmla="*/ 791 h 791"/>
                    </a:gdLst>
                    <a:ahLst/>
                    <a:cxnLst>
                      <a:cxn ang="0">
                        <a:pos x="0" y="1"/>
                      </a:cxn>
                      <a:cxn ang="0">
                        <a:pos x="1" y="1"/>
                      </a:cxn>
                      <a:cxn ang="0">
                        <a:pos x="3" y="4"/>
                      </a:cxn>
                      <a:cxn ang="0">
                        <a:pos x="4" y="9"/>
                      </a:cxn>
                      <a:cxn ang="0">
                        <a:pos x="4" y="12"/>
                      </a:cxn>
                      <a:cxn ang="0">
                        <a:pos x="4" y="17"/>
                      </a:cxn>
                      <a:cxn ang="0">
                        <a:pos x="4" y="14"/>
                      </a:cxn>
                      <a:cxn ang="0">
                        <a:pos x="3" y="9"/>
                      </a:cxn>
                      <a:cxn ang="0">
                        <a:pos x="3" y="7"/>
                      </a:cxn>
                      <a:cxn ang="0">
                        <a:pos x="1" y="4"/>
                      </a:cxn>
                      <a:cxn ang="0">
                        <a:pos x="0" y="1"/>
                      </a:cxn>
                      <a:cxn ang="0">
                        <a:pos x="0"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06" name="Group 53"/>
                <p:cNvGrpSpPr/>
                <p:nvPr/>
              </p:nvGrpSpPr>
              <p:grpSpPr>
                <a:xfrm>
                  <a:off x="3218" y="556"/>
                  <a:ext cx="843" cy="134"/>
                  <a:chOff x="189" y="1446"/>
                  <a:chExt cx="2150" cy="343"/>
                </a:xfrm>
              </p:grpSpPr>
              <p:sp>
                <p:nvSpPr>
                  <p:cNvPr id="2166" name="Freeform 54"/>
                  <p:cNvSpPr/>
                  <p:nvPr/>
                </p:nvSpPr>
                <p:spPr>
                  <a:xfrm rot="84182" flipH="1">
                    <a:off x="935" y="1466"/>
                    <a:ext cx="1404" cy="219"/>
                  </a:xfrm>
                  <a:custGeom>
                    <a:avLst/>
                    <a:gdLst>
                      <a:gd name="txL" fmla="*/ 0 w 2736"/>
                      <a:gd name="txT" fmla="*/ 0 h 504"/>
                      <a:gd name="txR" fmla="*/ 2736 w 2736"/>
                      <a:gd name="txB" fmla="*/ 504 h 504"/>
                    </a:gdLst>
                    <a:ahLst/>
                    <a:cxnLst>
                      <a:cxn ang="0">
                        <a:pos x="0" y="0"/>
                      </a:cxn>
                      <a:cxn ang="0">
                        <a:pos x="4" y="0"/>
                      </a:cxn>
                      <a:cxn ang="0">
                        <a:pos x="8" y="0"/>
                      </a:cxn>
                      <a:cxn ang="0">
                        <a:pos x="13" y="0"/>
                      </a:cxn>
                      <a:cxn ang="0">
                        <a:pos x="13" y="0"/>
                      </a:cxn>
                      <a:cxn ang="0">
                        <a:pos x="8" y="0"/>
                      </a:cxn>
                      <a:cxn ang="0">
                        <a:pos x="3"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67" name="Freeform 55"/>
                  <p:cNvSpPr/>
                  <p:nvPr/>
                </p:nvSpPr>
                <p:spPr>
                  <a:xfrm rot="84182" flipH="1">
                    <a:off x="189" y="1446"/>
                    <a:ext cx="754" cy="343"/>
                  </a:xfrm>
                  <a:custGeom>
                    <a:avLst/>
                    <a:gdLst>
                      <a:gd name="txL" fmla="*/ 0 w 1769"/>
                      <a:gd name="txT" fmla="*/ 0 h 791"/>
                      <a:gd name="txR" fmla="*/ 1769 w 1769"/>
                      <a:gd name="txB" fmla="*/ 791 h 791"/>
                    </a:gdLst>
                    <a:ahLst/>
                    <a:cxnLst>
                      <a:cxn ang="0">
                        <a:pos x="0" y="0"/>
                      </a:cxn>
                      <a:cxn ang="0">
                        <a:pos x="0" y="0"/>
                      </a:cxn>
                      <a:cxn ang="0">
                        <a:pos x="1" y="0"/>
                      </a:cxn>
                      <a:cxn ang="0">
                        <a:pos x="2" y="0"/>
                      </a:cxn>
                      <a:cxn ang="0">
                        <a:pos x="2" y="1"/>
                      </a:cxn>
                      <a:cxn ang="0">
                        <a:pos x="2" y="1"/>
                      </a:cxn>
                      <a:cxn ang="0">
                        <a:pos x="2" y="1"/>
                      </a:cxn>
                      <a:cxn ang="0">
                        <a:pos x="2" y="0"/>
                      </a:cxn>
                      <a:cxn ang="0">
                        <a:pos x="1"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07" name="Group 56"/>
                <p:cNvGrpSpPr/>
                <p:nvPr/>
              </p:nvGrpSpPr>
              <p:grpSpPr>
                <a:xfrm>
                  <a:off x="3342" y="418"/>
                  <a:ext cx="737" cy="167"/>
                  <a:chOff x="505" y="1094"/>
                  <a:chExt cx="1879" cy="427"/>
                </a:xfrm>
              </p:grpSpPr>
              <p:sp>
                <p:nvSpPr>
                  <p:cNvPr id="2164" name="Freeform 57"/>
                  <p:cNvSpPr/>
                  <p:nvPr/>
                </p:nvSpPr>
                <p:spPr>
                  <a:xfrm rot="802576" flipH="1">
                    <a:off x="1151" y="1306"/>
                    <a:ext cx="1233" cy="215"/>
                  </a:xfrm>
                  <a:custGeom>
                    <a:avLst/>
                    <a:gdLst>
                      <a:gd name="txL" fmla="*/ 0 w 2736"/>
                      <a:gd name="txT" fmla="*/ 0 h 504"/>
                      <a:gd name="txR" fmla="*/ 2736 w 2736"/>
                      <a:gd name="txB" fmla="*/ 504 h 504"/>
                    </a:gdLst>
                    <a:ahLst/>
                    <a:cxnLst>
                      <a:cxn ang="0">
                        <a:pos x="0" y="0"/>
                      </a:cxn>
                      <a:cxn ang="0">
                        <a:pos x="1" y="0"/>
                      </a:cxn>
                      <a:cxn ang="0">
                        <a:pos x="3" y="0"/>
                      </a:cxn>
                      <a:cxn ang="0">
                        <a:pos x="5" y="0"/>
                      </a:cxn>
                      <a:cxn ang="0">
                        <a:pos x="5" y="0"/>
                      </a:cxn>
                      <a:cxn ang="0">
                        <a:pos x="3" y="0"/>
                      </a:cxn>
                      <a:cxn ang="0">
                        <a:pos x="1"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65" name="Freeform 58"/>
                  <p:cNvSpPr/>
                  <p:nvPr/>
                </p:nvSpPr>
                <p:spPr>
                  <a:xfrm rot="802576" flipH="1">
                    <a:off x="505" y="1094"/>
                    <a:ext cx="662"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1"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08" name="Group 59"/>
                <p:cNvGrpSpPr/>
                <p:nvPr/>
              </p:nvGrpSpPr>
              <p:grpSpPr>
                <a:xfrm>
                  <a:off x="3386" y="341"/>
                  <a:ext cx="725" cy="218"/>
                  <a:chOff x="616" y="899"/>
                  <a:chExt cx="1850" cy="554"/>
                </a:xfrm>
              </p:grpSpPr>
              <p:sp>
                <p:nvSpPr>
                  <p:cNvPr id="2162" name="Freeform 60"/>
                  <p:cNvSpPr/>
                  <p:nvPr/>
                </p:nvSpPr>
                <p:spPr>
                  <a:xfrm rot="1277471" flipH="1">
                    <a:off x="1233" y="1238"/>
                    <a:ext cx="1233" cy="215"/>
                  </a:xfrm>
                  <a:custGeom>
                    <a:avLst/>
                    <a:gdLst>
                      <a:gd name="txL" fmla="*/ 0 w 2736"/>
                      <a:gd name="txT" fmla="*/ 0 h 504"/>
                      <a:gd name="txR" fmla="*/ 2736 w 2736"/>
                      <a:gd name="txB" fmla="*/ 504 h 504"/>
                    </a:gdLst>
                    <a:ahLst/>
                    <a:cxnLst>
                      <a:cxn ang="0">
                        <a:pos x="0" y="0"/>
                      </a:cxn>
                      <a:cxn ang="0">
                        <a:pos x="1" y="0"/>
                      </a:cxn>
                      <a:cxn ang="0">
                        <a:pos x="3" y="0"/>
                      </a:cxn>
                      <a:cxn ang="0">
                        <a:pos x="5" y="0"/>
                      </a:cxn>
                      <a:cxn ang="0">
                        <a:pos x="5" y="0"/>
                      </a:cxn>
                      <a:cxn ang="0">
                        <a:pos x="3" y="0"/>
                      </a:cxn>
                      <a:cxn ang="0">
                        <a:pos x="1"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63" name="Freeform 61"/>
                  <p:cNvSpPr/>
                  <p:nvPr/>
                </p:nvSpPr>
                <p:spPr>
                  <a:xfrm rot="1277471" flipH="1">
                    <a:off x="616" y="899"/>
                    <a:ext cx="662"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1"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09" name="Group 62"/>
                <p:cNvGrpSpPr/>
                <p:nvPr/>
              </p:nvGrpSpPr>
              <p:grpSpPr>
                <a:xfrm>
                  <a:off x="3472" y="231"/>
                  <a:ext cx="693" cy="291"/>
                  <a:chOff x="3472" y="231"/>
                  <a:chExt cx="693" cy="291"/>
                </a:xfrm>
              </p:grpSpPr>
              <p:sp>
                <p:nvSpPr>
                  <p:cNvPr id="2160" name="Freeform 63"/>
                  <p:cNvSpPr/>
                  <p:nvPr/>
                </p:nvSpPr>
                <p:spPr>
                  <a:xfrm rot="2028410" flipH="1">
                    <a:off x="3681" y="438"/>
                    <a:ext cx="484" cy="84"/>
                  </a:xfrm>
                  <a:custGeom>
                    <a:avLst/>
                    <a:gdLst>
                      <a:gd name="txL" fmla="*/ 0 w 2736"/>
                      <a:gd name="txT" fmla="*/ 0 h 504"/>
                      <a:gd name="txR" fmla="*/ 2736 w 2736"/>
                      <a:gd name="txB" fmla="*/ 504 h 504"/>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61" name="Freeform 64"/>
                  <p:cNvSpPr/>
                  <p:nvPr/>
                </p:nvSpPr>
                <p:spPr>
                  <a:xfrm rot="2028410" flipH="1">
                    <a:off x="3472" y="231"/>
                    <a:ext cx="260" cy="132"/>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10" name="Group 65"/>
                <p:cNvGrpSpPr/>
                <p:nvPr/>
              </p:nvGrpSpPr>
              <p:grpSpPr>
                <a:xfrm>
                  <a:off x="3554" y="118"/>
                  <a:ext cx="664" cy="349"/>
                  <a:chOff x="3554" y="118"/>
                  <a:chExt cx="664" cy="349"/>
                </a:xfrm>
              </p:grpSpPr>
              <p:sp>
                <p:nvSpPr>
                  <p:cNvPr id="2158" name="Freeform 66"/>
                  <p:cNvSpPr/>
                  <p:nvPr/>
                </p:nvSpPr>
                <p:spPr>
                  <a:xfrm rot="2664424" flipH="1">
                    <a:off x="3727" y="383"/>
                    <a:ext cx="491" cy="84"/>
                  </a:xfrm>
                  <a:custGeom>
                    <a:avLst/>
                    <a:gdLst>
                      <a:gd name="txL" fmla="*/ 0 w 2736"/>
                      <a:gd name="txT" fmla="*/ 0 h 504"/>
                      <a:gd name="txR" fmla="*/ 2736 w 2736"/>
                      <a:gd name="txB" fmla="*/ 504 h 504"/>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59" name="Freeform 67"/>
                  <p:cNvSpPr/>
                  <p:nvPr/>
                </p:nvSpPr>
                <p:spPr>
                  <a:xfrm rot="2664424" flipH="1">
                    <a:off x="3554" y="118"/>
                    <a:ext cx="264" cy="132"/>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11" name="Group 68"/>
                <p:cNvGrpSpPr/>
                <p:nvPr/>
              </p:nvGrpSpPr>
              <p:grpSpPr>
                <a:xfrm>
                  <a:off x="3784" y="30"/>
                  <a:ext cx="305" cy="593"/>
                  <a:chOff x="1633" y="104"/>
                  <a:chExt cx="778" cy="1512"/>
                </a:xfrm>
              </p:grpSpPr>
              <p:sp>
                <p:nvSpPr>
                  <p:cNvPr id="2156" name="Freeform 69"/>
                  <p:cNvSpPr/>
                  <p:nvPr/>
                </p:nvSpPr>
                <p:spPr>
                  <a:xfrm rot="3473776" flipH="1">
                    <a:off x="1753" y="958"/>
                    <a:ext cx="1100" cy="215"/>
                  </a:xfrm>
                  <a:custGeom>
                    <a:avLst/>
                    <a:gdLst>
                      <a:gd name="txL" fmla="*/ 0 w 2736"/>
                      <a:gd name="txT" fmla="*/ 0 h 504"/>
                      <a:gd name="txR" fmla="*/ 2736 w 2736"/>
                      <a:gd name="txB" fmla="*/ 504 h 504"/>
                    </a:gdLst>
                    <a:ahLst/>
                    <a:cxnLst>
                      <a:cxn ang="0">
                        <a:pos x="0" y="0"/>
                      </a:cxn>
                      <a:cxn ang="0">
                        <a:pos x="1" y="0"/>
                      </a:cxn>
                      <a:cxn ang="0">
                        <a:pos x="1" y="0"/>
                      </a:cxn>
                      <a:cxn ang="0">
                        <a:pos x="2" y="0"/>
                      </a:cxn>
                      <a:cxn ang="0">
                        <a:pos x="2" y="0"/>
                      </a:cxn>
                      <a:cxn ang="0">
                        <a:pos x="1"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57" name="Freeform 70"/>
                  <p:cNvSpPr/>
                  <p:nvPr/>
                </p:nvSpPr>
                <p:spPr>
                  <a:xfrm rot="3473776" flipH="1">
                    <a:off x="1506" y="230"/>
                    <a:ext cx="591"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12" name="Group 71"/>
                <p:cNvGrpSpPr/>
                <p:nvPr/>
              </p:nvGrpSpPr>
              <p:grpSpPr>
                <a:xfrm>
                  <a:off x="3903" y="0"/>
                  <a:ext cx="248" cy="601"/>
                  <a:chOff x="1935" y="28"/>
                  <a:chExt cx="634" cy="1534"/>
                </a:xfrm>
              </p:grpSpPr>
              <p:sp>
                <p:nvSpPr>
                  <p:cNvPr id="2154" name="Freeform 72"/>
                  <p:cNvSpPr/>
                  <p:nvPr/>
                </p:nvSpPr>
                <p:spPr>
                  <a:xfrm rot="4126480" flipH="1">
                    <a:off x="1931" y="924"/>
                    <a:ext cx="1061" cy="215"/>
                  </a:xfrm>
                  <a:custGeom>
                    <a:avLst/>
                    <a:gdLst>
                      <a:gd name="txL" fmla="*/ 0 w 2736"/>
                      <a:gd name="txT" fmla="*/ 0 h 504"/>
                      <a:gd name="txR" fmla="*/ 2736 w 2736"/>
                      <a:gd name="txB" fmla="*/ 504 h 504"/>
                    </a:gdLst>
                    <a:ahLst/>
                    <a:cxnLst>
                      <a:cxn ang="0">
                        <a:pos x="0" y="0"/>
                      </a:cxn>
                      <a:cxn ang="0">
                        <a:pos x="0" y="0"/>
                      </a:cxn>
                      <a:cxn ang="0">
                        <a:pos x="1" y="0"/>
                      </a:cxn>
                      <a:cxn ang="0">
                        <a:pos x="1" y="0"/>
                      </a:cxn>
                      <a:cxn ang="0">
                        <a:pos x="1" y="0"/>
                      </a:cxn>
                      <a:cxn ang="0">
                        <a:pos x="1"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55" name="Freeform 73"/>
                  <p:cNvSpPr/>
                  <p:nvPr/>
                </p:nvSpPr>
                <p:spPr>
                  <a:xfrm rot="4126480" flipH="1">
                    <a:off x="1819" y="144"/>
                    <a:ext cx="570"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grpSp>
              <p:nvGrpSpPr>
                <p:cNvPr id="2113" name="Group 74"/>
                <p:cNvGrpSpPr/>
                <p:nvPr/>
              </p:nvGrpSpPr>
              <p:grpSpPr>
                <a:xfrm>
                  <a:off x="4251" y="252"/>
                  <a:ext cx="723" cy="222"/>
                  <a:chOff x="2822" y="672"/>
                  <a:chExt cx="1845" cy="566"/>
                </a:xfrm>
              </p:grpSpPr>
              <p:sp>
                <p:nvSpPr>
                  <p:cNvPr id="2152" name="Freeform 75"/>
                  <p:cNvSpPr/>
                  <p:nvPr/>
                </p:nvSpPr>
                <p:spPr>
                  <a:xfrm rot="-1325434">
                    <a:off x="2822" y="1023"/>
                    <a:ext cx="1233" cy="215"/>
                  </a:xfrm>
                  <a:custGeom>
                    <a:avLst/>
                    <a:gdLst>
                      <a:gd name="txL" fmla="*/ 0 w 2736"/>
                      <a:gd name="txT" fmla="*/ 0 h 504"/>
                      <a:gd name="txR" fmla="*/ 2736 w 2736"/>
                      <a:gd name="txB" fmla="*/ 504 h 504"/>
                    </a:gdLst>
                    <a:ahLst/>
                    <a:cxnLst>
                      <a:cxn ang="0">
                        <a:pos x="0" y="0"/>
                      </a:cxn>
                      <a:cxn ang="0">
                        <a:pos x="1" y="0"/>
                      </a:cxn>
                      <a:cxn ang="0">
                        <a:pos x="3" y="0"/>
                      </a:cxn>
                      <a:cxn ang="0">
                        <a:pos x="5" y="0"/>
                      </a:cxn>
                      <a:cxn ang="0">
                        <a:pos x="5" y="0"/>
                      </a:cxn>
                      <a:cxn ang="0">
                        <a:pos x="3" y="0"/>
                      </a:cxn>
                      <a:cxn ang="0">
                        <a:pos x="1"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53" name="Freeform 76"/>
                  <p:cNvSpPr/>
                  <p:nvPr/>
                </p:nvSpPr>
                <p:spPr>
                  <a:xfrm rot="-1325434">
                    <a:off x="4005" y="672"/>
                    <a:ext cx="662"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1"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114" name="Group 77"/>
                <p:cNvGrpSpPr/>
                <p:nvPr/>
              </p:nvGrpSpPr>
              <p:grpSpPr>
                <a:xfrm>
                  <a:off x="4196" y="163"/>
                  <a:ext cx="699" cy="282"/>
                  <a:chOff x="2683" y="445"/>
                  <a:chExt cx="1781" cy="717"/>
                </a:xfrm>
              </p:grpSpPr>
              <p:sp>
                <p:nvSpPr>
                  <p:cNvPr id="2150" name="Freeform 78"/>
                  <p:cNvSpPr/>
                  <p:nvPr/>
                </p:nvSpPr>
                <p:spPr>
                  <a:xfrm rot="-1921064">
                    <a:off x="2683" y="947"/>
                    <a:ext cx="1233" cy="215"/>
                  </a:xfrm>
                  <a:custGeom>
                    <a:avLst/>
                    <a:gdLst>
                      <a:gd name="txL" fmla="*/ 0 w 2736"/>
                      <a:gd name="txT" fmla="*/ 0 h 504"/>
                      <a:gd name="txR" fmla="*/ 2736 w 2736"/>
                      <a:gd name="txB" fmla="*/ 504 h 504"/>
                    </a:gdLst>
                    <a:ahLst/>
                    <a:cxnLst>
                      <a:cxn ang="0">
                        <a:pos x="0" y="0"/>
                      </a:cxn>
                      <a:cxn ang="0">
                        <a:pos x="1" y="0"/>
                      </a:cxn>
                      <a:cxn ang="0">
                        <a:pos x="3" y="0"/>
                      </a:cxn>
                      <a:cxn ang="0">
                        <a:pos x="5" y="0"/>
                      </a:cxn>
                      <a:cxn ang="0">
                        <a:pos x="5" y="0"/>
                      </a:cxn>
                      <a:cxn ang="0">
                        <a:pos x="3" y="0"/>
                      </a:cxn>
                      <a:cxn ang="0">
                        <a:pos x="1"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51" name="Freeform 79"/>
                  <p:cNvSpPr/>
                  <p:nvPr/>
                </p:nvSpPr>
                <p:spPr>
                  <a:xfrm rot="-1921064">
                    <a:off x="3802" y="445"/>
                    <a:ext cx="662" cy="338"/>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1" y="1"/>
                      </a:cxn>
                      <a:cxn ang="0">
                        <a:pos x="0" y="1"/>
                      </a:cxn>
                      <a:cxn ang="0">
                        <a:pos x="0" y="1"/>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sp>
              <p:nvSpPr>
                <p:cNvPr id="2115" name="Freeform 80"/>
                <p:cNvSpPr/>
                <p:nvPr/>
              </p:nvSpPr>
              <p:spPr>
                <a:xfrm rot="4578755" flipH="1">
                  <a:off x="3968" y="372"/>
                  <a:ext cx="403" cy="57"/>
                </a:xfrm>
                <a:custGeom>
                  <a:avLst/>
                  <a:gdLst>
                    <a:gd name="txL" fmla="*/ 0 w 2736"/>
                    <a:gd name="txT" fmla="*/ 0 h 504"/>
                    <a:gd name="txR" fmla="*/ 2736 w 2736"/>
                    <a:gd name="txB" fmla="*/ 504 h 504"/>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16" name="Freeform 81"/>
                <p:cNvSpPr/>
                <p:nvPr/>
              </p:nvSpPr>
              <p:spPr>
                <a:xfrm rot="4578755" flipH="1">
                  <a:off x="3977" y="77"/>
                  <a:ext cx="216" cy="90"/>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0000A4">
                        <a:alpha val="100000"/>
                      </a:srgbClr>
                    </a:gs>
                    <a:gs pos="100000">
                      <a:srgbClr val="EE941C">
                        <a:alpha val="100000"/>
                      </a:srgbClr>
                    </a:gs>
                  </a:gsLst>
                  <a:lin ang="0" scaled="1"/>
                  <a:tileRect/>
                </a:gradFill>
                <a:ln w="9525">
                  <a:noFill/>
                </a:ln>
              </p:spPr>
              <p:txBody>
                <a:bodyPr/>
                <a:lstStyle/>
                <a:p>
                  <a:endParaRPr lang="en-US" sz="135"/>
                </a:p>
              </p:txBody>
            </p:sp>
            <p:grpSp>
              <p:nvGrpSpPr>
                <p:cNvPr id="2117" name="Group 82"/>
                <p:cNvGrpSpPr/>
                <p:nvPr/>
              </p:nvGrpSpPr>
              <p:grpSpPr>
                <a:xfrm>
                  <a:off x="4242" y="5"/>
                  <a:ext cx="251" cy="596"/>
                  <a:chOff x="2800" y="41"/>
                  <a:chExt cx="640" cy="1520"/>
                </a:xfrm>
              </p:grpSpPr>
              <p:sp>
                <p:nvSpPr>
                  <p:cNvPr id="2148" name="Freeform 83"/>
                  <p:cNvSpPr/>
                  <p:nvPr/>
                </p:nvSpPr>
                <p:spPr>
                  <a:xfrm rot="-3857755">
                    <a:off x="2361" y="938"/>
                    <a:ext cx="1062" cy="184"/>
                  </a:xfrm>
                  <a:custGeom>
                    <a:avLst/>
                    <a:gdLst>
                      <a:gd name="txL" fmla="*/ 0 w 2736"/>
                      <a:gd name="txT" fmla="*/ 0 h 504"/>
                      <a:gd name="txR" fmla="*/ 2736 w 2736"/>
                      <a:gd name="txB" fmla="*/ 504 h 504"/>
                    </a:gdLst>
                    <a:ahLst/>
                    <a:cxnLst>
                      <a:cxn ang="0">
                        <a:pos x="0" y="0"/>
                      </a:cxn>
                      <a:cxn ang="0">
                        <a:pos x="0" y="0"/>
                      </a:cxn>
                      <a:cxn ang="0">
                        <a:pos x="1" y="0"/>
                      </a:cxn>
                      <a:cxn ang="0">
                        <a:pos x="1" y="0"/>
                      </a:cxn>
                      <a:cxn ang="0">
                        <a:pos x="1" y="0"/>
                      </a:cxn>
                      <a:cxn ang="0">
                        <a:pos x="1"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49" name="Freeform 84"/>
                  <p:cNvSpPr/>
                  <p:nvPr/>
                </p:nvSpPr>
                <p:spPr>
                  <a:xfrm rot="-3857755">
                    <a:off x="3010" y="181"/>
                    <a:ext cx="570" cy="289"/>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118" name="Group 85"/>
                <p:cNvGrpSpPr/>
                <p:nvPr/>
              </p:nvGrpSpPr>
              <p:grpSpPr>
                <a:xfrm>
                  <a:off x="4295" y="53"/>
                  <a:ext cx="398" cy="574"/>
                  <a:chOff x="2934" y="163"/>
                  <a:chExt cx="1017" cy="1464"/>
                </a:xfrm>
              </p:grpSpPr>
              <p:sp>
                <p:nvSpPr>
                  <p:cNvPr id="2146" name="Freeform 86"/>
                  <p:cNvSpPr/>
                  <p:nvPr/>
                </p:nvSpPr>
                <p:spPr>
                  <a:xfrm rot="-2777260">
                    <a:off x="2491" y="914"/>
                    <a:ext cx="1155" cy="270"/>
                  </a:xfrm>
                  <a:custGeom>
                    <a:avLst/>
                    <a:gdLst>
                      <a:gd name="txL" fmla="*/ 0 w 2736"/>
                      <a:gd name="txT" fmla="*/ 0 h 504"/>
                      <a:gd name="txR" fmla="*/ 2736 w 2736"/>
                      <a:gd name="txB" fmla="*/ 504 h 504"/>
                    </a:gdLst>
                    <a:ahLst/>
                    <a:cxnLst>
                      <a:cxn ang="0">
                        <a:pos x="0" y="3"/>
                      </a:cxn>
                      <a:cxn ang="0">
                        <a:pos x="1" y="1"/>
                      </a:cxn>
                      <a:cxn ang="0">
                        <a:pos x="2" y="1"/>
                      </a:cxn>
                      <a:cxn ang="0">
                        <a:pos x="3" y="1"/>
                      </a:cxn>
                      <a:cxn ang="0">
                        <a:pos x="3" y="1"/>
                      </a:cxn>
                      <a:cxn ang="0">
                        <a:pos x="2" y="1"/>
                      </a:cxn>
                      <a:cxn ang="0">
                        <a:pos x="1" y="2"/>
                      </a:cxn>
                      <a:cxn ang="0">
                        <a:pos x="0" y="3"/>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47" name="Freeform 87"/>
                  <p:cNvSpPr/>
                  <p:nvPr/>
                </p:nvSpPr>
                <p:spPr>
                  <a:xfrm rot="-2777260">
                    <a:off x="3429" y="261"/>
                    <a:ext cx="620" cy="423"/>
                  </a:xfrm>
                  <a:custGeom>
                    <a:avLst/>
                    <a:gdLst>
                      <a:gd name="txL" fmla="*/ 0 w 1769"/>
                      <a:gd name="txT" fmla="*/ 0 h 791"/>
                      <a:gd name="txR" fmla="*/ 1769 w 1769"/>
                      <a:gd name="txB" fmla="*/ 791 h 791"/>
                    </a:gdLst>
                    <a:ahLst/>
                    <a:cxnLst>
                      <a:cxn ang="0">
                        <a:pos x="0" y="1"/>
                      </a:cxn>
                      <a:cxn ang="0">
                        <a:pos x="0" y="1"/>
                      </a:cxn>
                      <a:cxn ang="0">
                        <a:pos x="0" y="2"/>
                      </a:cxn>
                      <a:cxn ang="0">
                        <a:pos x="0" y="3"/>
                      </a:cxn>
                      <a:cxn ang="0">
                        <a:pos x="0" y="4"/>
                      </a:cxn>
                      <a:cxn ang="0">
                        <a:pos x="0" y="5"/>
                      </a:cxn>
                      <a:cxn ang="0">
                        <a:pos x="0" y="4"/>
                      </a:cxn>
                      <a:cxn ang="0">
                        <a:pos x="0" y="3"/>
                      </a:cxn>
                      <a:cxn ang="0">
                        <a:pos x="0" y="2"/>
                      </a:cxn>
                      <a:cxn ang="0">
                        <a:pos x="0" y="1"/>
                      </a:cxn>
                      <a:cxn ang="0">
                        <a:pos x="0" y="1"/>
                      </a:cxn>
                      <a:cxn ang="0">
                        <a:pos x="0"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119" name="Group 88"/>
                <p:cNvGrpSpPr/>
                <p:nvPr/>
              </p:nvGrpSpPr>
              <p:grpSpPr>
                <a:xfrm>
                  <a:off x="4215" y="2"/>
                  <a:ext cx="95" cy="567"/>
                  <a:chOff x="2730" y="32"/>
                  <a:chExt cx="243" cy="1448"/>
                </a:xfrm>
              </p:grpSpPr>
              <p:sp>
                <p:nvSpPr>
                  <p:cNvPr id="2144" name="Freeform 89"/>
                  <p:cNvSpPr/>
                  <p:nvPr/>
                </p:nvSpPr>
                <p:spPr>
                  <a:xfrm rot="-4903748">
                    <a:off x="2296" y="960"/>
                    <a:ext cx="954" cy="86"/>
                  </a:xfrm>
                  <a:custGeom>
                    <a:avLst/>
                    <a:gdLst>
                      <a:gd name="txL" fmla="*/ 0 w 2736"/>
                      <a:gd name="txT" fmla="*/ 0 h 504"/>
                      <a:gd name="txR" fmla="*/ 2736 w 2736"/>
                      <a:gd name="txB" fmla="*/ 504 h 504"/>
                    </a:gdLst>
                    <a:ahLst/>
                    <a:cxnLst>
                      <a:cxn ang="0">
                        <a:pos x="0" y="0"/>
                      </a:cxn>
                      <a:cxn ang="0">
                        <a:pos x="0" y="0"/>
                      </a:cxn>
                      <a:cxn ang="0">
                        <a:pos x="0" y="0"/>
                      </a:cxn>
                      <a:cxn ang="0">
                        <a:pos x="1" y="0"/>
                      </a:cxn>
                      <a:cxn ang="0">
                        <a:pos x="1" y="0"/>
                      </a:cxn>
                      <a:cxn ang="0">
                        <a:pos x="0" y="0"/>
                      </a:cxn>
                      <a:cxn ang="0">
                        <a:pos x="0"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45" name="Freeform 90"/>
                  <p:cNvSpPr/>
                  <p:nvPr/>
                </p:nvSpPr>
                <p:spPr>
                  <a:xfrm rot="-4903748">
                    <a:off x="2649" y="220"/>
                    <a:ext cx="512" cy="135"/>
                  </a:xfrm>
                  <a:custGeom>
                    <a:avLst/>
                    <a:gdLst>
                      <a:gd name="txL" fmla="*/ 0 w 1769"/>
                      <a:gd name="txT" fmla="*/ 0 h 791"/>
                      <a:gd name="txR" fmla="*/ 1769 w 1769"/>
                      <a:gd name="txB" fmla="*/ 791 h 79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0" scaled="1"/>
                    <a:tileRect/>
                  </a:gradFill>
                  <a:ln w="9525">
                    <a:noFill/>
                  </a:ln>
                </p:spPr>
                <p:txBody>
                  <a:bodyPr/>
                  <a:lstStyle/>
                  <a:p>
                    <a:endParaRPr lang="en-US" sz="135"/>
                  </a:p>
                </p:txBody>
              </p:sp>
            </p:grpSp>
            <p:grpSp>
              <p:nvGrpSpPr>
                <p:cNvPr id="2120" name="Group 91"/>
                <p:cNvGrpSpPr/>
                <p:nvPr/>
              </p:nvGrpSpPr>
              <p:grpSpPr>
                <a:xfrm>
                  <a:off x="3514" y="683"/>
                  <a:ext cx="425" cy="960"/>
                  <a:chOff x="943" y="1769"/>
                  <a:chExt cx="1085" cy="2450"/>
                </a:xfrm>
              </p:grpSpPr>
              <p:sp>
                <p:nvSpPr>
                  <p:cNvPr id="2142" name="Freeform 92"/>
                  <p:cNvSpPr/>
                  <p:nvPr/>
                </p:nvSpPr>
                <p:spPr>
                  <a:xfrm rot="-3264308" flipH="1">
                    <a:off x="1010" y="2475"/>
                    <a:ext cx="1724" cy="312"/>
                  </a:xfrm>
                  <a:custGeom>
                    <a:avLst/>
                    <a:gdLst>
                      <a:gd name="txL" fmla="*/ 0 w 2736"/>
                      <a:gd name="txT" fmla="*/ 0 h 504"/>
                      <a:gd name="txR" fmla="*/ 2736 w 2736"/>
                      <a:gd name="txB" fmla="*/ 504 h 504"/>
                    </a:gdLst>
                    <a:ahLst/>
                    <a:cxnLst>
                      <a:cxn ang="0">
                        <a:pos x="0" y="11"/>
                      </a:cxn>
                      <a:cxn ang="0">
                        <a:pos x="21" y="4"/>
                      </a:cxn>
                      <a:cxn ang="0">
                        <a:pos x="44" y="1"/>
                      </a:cxn>
                      <a:cxn ang="0">
                        <a:pos x="68" y="1"/>
                      </a:cxn>
                      <a:cxn ang="0">
                        <a:pos x="67" y="2"/>
                      </a:cxn>
                      <a:cxn ang="0">
                        <a:pos x="44" y="2"/>
                      </a:cxn>
                      <a:cxn ang="0">
                        <a:pos x="16"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43" name="Freeform 93"/>
                  <p:cNvSpPr/>
                  <p:nvPr/>
                </p:nvSpPr>
                <p:spPr>
                  <a:xfrm rot="-3264308" flipH="1">
                    <a:off x="725" y="3511"/>
                    <a:ext cx="925" cy="490"/>
                  </a:xfrm>
                  <a:custGeom>
                    <a:avLst/>
                    <a:gdLst>
                      <a:gd name="txL" fmla="*/ 0 w 1769"/>
                      <a:gd name="txT" fmla="*/ 0 h 791"/>
                      <a:gd name="txR" fmla="*/ 1769 w 1769"/>
                      <a:gd name="txB" fmla="*/ 791 h 791"/>
                    </a:gdLst>
                    <a:ahLst/>
                    <a:cxnLst>
                      <a:cxn ang="0">
                        <a:pos x="1" y="1"/>
                      </a:cxn>
                      <a:cxn ang="0">
                        <a:pos x="3" y="1"/>
                      </a:cxn>
                      <a:cxn ang="0">
                        <a:pos x="7" y="4"/>
                      </a:cxn>
                      <a:cxn ang="0">
                        <a:pos x="9" y="9"/>
                      </a:cxn>
                      <a:cxn ang="0">
                        <a:pos x="10" y="14"/>
                      </a:cxn>
                      <a:cxn ang="0">
                        <a:pos x="9" y="17"/>
                      </a:cxn>
                      <a:cxn ang="0">
                        <a:pos x="9" y="14"/>
                      </a:cxn>
                      <a:cxn ang="0">
                        <a:pos x="8" y="10"/>
                      </a:cxn>
                      <a:cxn ang="0">
                        <a:pos x="6" y="7"/>
                      </a:cxn>
                      <a:cxn ang="0">
                        <a:pos x="3" y="4"/>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1" name="Group 94"/>
                <p:cNvGrpSpPr/>
                <p:nvPr/>
              </p:nvGrpSpPr>
              <p:grpSpPr>
                <a:xfrm>
                  <a:off x="3715" y="748"/>
                  <a:ext cx="300" cy="930"/>
                  <a:chOff x="1455" y="1936"/>
                  <a:chExt cx="766" cy="2373"/>
                </a:xfrm>
              </p:grpSpPr>
              <p:sp>
                <p:nvSpPr>
                  <p:cNvPr id="2140" name="Freeform 95"/>
                  <p:cNvSpPr/>
                  <p:nvPr/>
                </p:nvSpPr>
                <p:spPr>
                  <a:xfrm rot="-4057115" flipH="1">
                    <a:off x="1267" y="2577"/>
                    <a:ext cx="1595" cy="312"/>
                  </a:xfrm>
                  <a:custGeom>
                    <a:avLst/>
                    <a:gdLst>
                      <a:gd name="txL" fmla="*/ 0 w 2736"/>
                      <a:gd name="txT" fmla="*/ 0 h 504"/>
                      <a:gd name="txR" fmla="*/ 2736 w 2736"/>
                      <a:gd name="txB" fmla="*/ 504 h 504"/>
                    </a:gdLst>
                    <a:ahLst/>
                    <a:cxnLst>
                      <a:cxn ang="0">
                        <a:pos x="0" y="11"/>
                      </a:cxn>
                      <a:cxn ang="0">
                        <a:pos x="12" y="4"/>
                      </a:cxn>
                      <a:cxn ang="0">
                        <a:pos x="24" y="1"/>
                      </a:cxn>
                      <a:cxn ang="0">
                        <a:pos x="36" y="1"/>
                      </a:cxn>
                      <a:cxn ang="0">
                        <a:pos x="36" y="2"/>
                      </a:cxn>
                      <a:cxn ang="0">
                        <a:pos x="23" y="2"/>
                      </a:cxn>
                      <a:cxn ang="0">
                        <a:pos x="9"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41" name="Freeform 96"/>
                  <p:cNvSpPr/>
                  <p:nvPr/>
                </p:nvSpPr>
                <p:spPr>
                  <a:xfrm rot="-4057115" flipH="1">
                    <a:off x="1272" y="3636"/>
                    <a:ext cx="856" cy="490"/>
                  </a:xfrm>
                  <a:custGeom>
                    <a:avLst/>
                    <a:gdLst>
                      <a:gd name="txL" fmla="*/ 0 w 1769"/>
                      <a:gd name="txT" fmla="*/ 0 h 791"/>
                      <a:gd name="txR" fmla="*/ 1769 w 1769"/>
                      <a:gd name="txB" fmla="*/ 791 h 791"/>
                    </a:gdLst>
                    <a:ahLst/>
                    <a:cxnLst>
                      <a:cxn ang="0">
                        <a:pos x="0" y="1"/>
                      </a:cxn>
                      <a:cxn ang="0">
                        <a:pos x="1" y="1"/>
                      </a:cxn>
                      <a:cxn ang="0">
                        <a:pos x="3" y="4"/>
                      </a:cxn>
                      <a:cxn ang="0">
                        <a:pos x="5" y="9"/>
                      </a:cxn>
                      <a:cxn ang="0">
                        <a:pos x="5" y="14"/>
                      </a:cxn>
                      <a:cxn ang="0">
                        <a:pos x="5" y="17"/>
                      </a:cxn>
                      <a:cxn ang="0">
                        <a:pos x="5" y="14"/>
                      </a:cxn>
                      <a:cxn ang="0">
                        <a:pos x="4" y="10"/>
                      </a:cxn>
                      <a:cxn ang="0">
                        <a:pos x="3" y="7"/>
                      </a:cxn>
                      <a:cxn ang="0">
                        <a:pos x="1" y="4"/>
                      </a:cxn>
                      <a:cxn ang="0">
                        <a:pos x="0" y="1"/>
                      </a:cxn>
                      <a:cxn ang="0">
                        <a:pos x="0"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2" name="Group 97"/>
                <p:cNvGrpSpPr/>
                <p:nvPr/>
              </p:nvGrpSpPr>
              <p:grpSpPr>
                <a:xfrm rot="88588">
                  <a:off x="3923" y="769"/>
                  <a:ext cx="180" cy="913"/>
                  <a:chOff x="1956" y="1990"/>
                  <a:chExt cx="492" cy="2604"/>
                </a:xfrm>
              </p:grpSpPr>
              <p:sp>
                <p:nvSpPr>
                  <p:cNvPr id="2138" name="Freeform 98"/>
                  <p:cNvSpPr/>
                  <p:nvPr/>
                </p:nvSpPr>
                <p:spPr>
                  <a:xfrm rot="-4817938" flipH="1">
                    <a:off x="1442" y="2695"/>
                    <a:ext cx="1711" cy="301"/>
                  </a:xfrm>
                  <a:custGeom>
                    <a:avLst/>
                    <a:gdLst>
                      <a:gd name="txL" fmla="*/ 0 w 2736"/>
                      <a:gd name="txT" fmla="*/ 0 h 504"/>
                      <a:gd name="txR" fmla="*/ 2736 w 2736"/>
                      <a:gd name="txB" fmla="*/ 504 h 504"/>
                    </a:gdLst>
                    <a:ahLst/>
                    <a:cxnLst>
                      <a:cxn ang="0">
                        <a:pos x="0" y="8"/>
                      </a:cxn>
                      <a:cxn ang="0">
                        <a:pos x="21" y="3"/>
                      </a:cxn>
                      <a:cxn ang="0">
                        <a:pos x="41" y="1"/>
                      </a:cxn>
                      <a:cxn ang="0">
                        <a:pos x="64" y="1"/>
                      </a:cxn>
                      <a:cxn ang="0">
                        <a:pos x="64" y="2"/>
                      </a:cxn>
                      <a:cxn ang="0">
                        <a:pos x="41" y="2"/>
                      </a:cxn>
                      <a:cxn ang="0">
                        <a:pos x="15" y="5"/>
                      </a:cxn>
                      <a:cxn ang="0">
                        <a:pos x="0" y="8"/>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EE941C">
                          <a:alpha val="100000"/>
                        </a:srgbClr>
                      </a:gs>
                      <a:gs pos="100000">
                        <a:srgbClr val="00CC99">
                          <a:alpha val="100000"/>
                        </a:srgbClr>
                      </a:gs>
                    </a:gsLst>
                    <a:lin ang="0" scaled="1"/>
                    <a:tileRect/>
                  </a:gradFill>
                  <a:ln w="9525">
                    <a:noFill/>
                  </a:ln>
                </p:spPr>
                <p:txBody>
                  <a:bodyPr/>
                  <a:lstStyle/>
                  <a:p>
                    <a:endParaRPr lang="en-US" sz="135"/>
                  </a:p>
                </p:txBody>
              </p:sp>
              <p:sp>
                <p:nvSpPr>
                  <p:cNvPr id="2139" name="Freeform 99"/>
                  <p:cNvSpPr/>
                  <p:nvPr/>
                </p:nvSpPr>
                <p:spPr>
                  <a:xfrm rot="-4817938" flipH="1">
                    <a:off x="1733" y="3898"/>
                    <a:ext cx="918" cy="473"/>
                  </a:xfrm>
                  <a:custGeom>
                    <a:avLst/>
                    <a:gdLst>
                      <a:gd name="txL" fmla="*/ 0 w 1769"/>
                      <a:gd name="txT" fmla="*/ 0 h 791"/>
                      <a:gd name="txR" fmla="*/ 1769 w 1769"/>
                      <a:gd name="txB" fmla="*/ 791 h 791"/>
                    </a:gdLst>
                    <a:ahLst/>
                    <a:cxnLst>
                      <a:cxn ang="0">
                        <a:pos x="1" y="1"/>
                      </a:cxn>
                      <a:cxn ang="0">
                        <a:pos x="3" y="1"/>
                      </a:cxn>
                      <a:cxn ang="0">
                        <a:pos x="6" y="4"/>
                      </a:cxn>
                      <a:cxn ang="0">
                        <a:pos x="9" y="7"/>
                      </a:cxn>
                      <a:cxn ang="0">
                        <a:pos x="9" y="10"/>
                      </a:cxn>
                      <a:cxn ang="0">
                        <a:pos x="9" y="13"/>
                      </a:cxn>
                      <a:cxn ang="0">
                        <a:pos x="8" y="10"/>
                      </a:cxn>
                      <a:cxn ang="0">
                        <a:pos x="7" y="8"/>
                      </a:cxn>
                      <a:cxn ang="0">
                        <a:pos x="6" y="5"/>
                      </a:cxn>
                      <a:cxn ang="0">
                        <a:pos x="3" y="2"/>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3" name="Group 100"/>
                <p:cNvGrpSpPr/>
                <p:nvPr/>
              </p:nvGrpSpPr>
              <p:grpSpPr>
                <a:xfrm>
                  <a:off x="4451" y="662"/>
                  <a:ext cx="442" cy="951"/>
                  <a:chOff x="3334" y="1717"/>
                  <a:chExt cx="1125" cy="2426"/>
                </a:xfrm>
              </p:grpSpPr>
              <p:sp>
                <p:nvSpPr>
                  <p:cNvPr id="2136" name="Freeform 101"/>
                  <p:cNvSpPr/>
                  <p:nvPr/>
                </p:nvSpPr>
                <p:spPr>
                  <a:xfrm rot="3144576">
                    <a:off x="2628" y="2423"/>
                    <a:ext cx="1724" cy="312"/>
                  </a:xfrm>
                  <a:custGeom>
                    <a:avLst/>
                    <a:gdLst>
                      <a:gd name="txL" fmla="*/ 0 w 2736"/>
                      <a:gd name="txT" fmla="*/ 0 h 504"/>
                      <a:gd name="txR" fmla="*/ 2736 w 2736"/>
                      <a:gd name="txB" fmla="*/ 504 h 504"/>
                    </a:gdLst>
                    <a:ahLst/>
                    <a:cxnLst>
                      <a:cxn ang="0">
                        <a:pos x="0" y="11"/>
                      </a:cxn>
                      <a:cxn ang="0">
                        <a:pos x="21" y="4"/>
                      </a:cxn>
                      <a:cxn ang="0">
                        <a:pos x="44" y="1"/>
                      </a:cxn>
                      <a:cxn ang="0">
                        <a:pos x="68" y="1"/>
                      </a:cxn>
                      <a:cxn ang="0">
                        <a:pos x="67" y="2"/>
                      </a:cxn>
                      <a:cxn ang="0">
                        <a:pos x="44" y="2"/>
                      </a:cxn>
                      <a:cxn ang="0">
                        <a:pos x="16" y="7"/>
                      </a:cxn>
                      <a:cxn ang="0">
                        <a:pos x="0" y="1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37" name="Freeform 102"/>
                  <p:cNvSpPr/>
                  <p:nvPr/>
                </p:nvSpPr>
                <p:spPr>
                  <a:xfrm rot="3144576">
                    <a:off x="3751" y="3435"/>
                    <a:ext cx="925" cy="490"/>
                  </a:xfrm>
                  <a:custGeom>
                    <a:avLst/>
                    <a:gdLst>
                      <a:gd name="txL" fmla="*/ 0 w 1769"/>
                      <a:gd name="txT" fmla="*/ 0 h 791"/>
                      <a:gd name="txR" fmla="*/ 1769 w 1769"/>
                      <a:gd name="txB" fmla="*/ 791 h 791"/>
                    </a:gdLst>
                    <a:ahLst/>
                    <a:cxnLst>
                      <a:cxn ang="0">
                        <a:pos x="1" y="1"/>
                      </a:cxn>
                      <a:cxn ang="0">
                        <a:pos x="3" y="1"/>
                      </a:cxn>
                      <a:cxn ang="0">
                        <a:pos x="7" y="4"/>
                      </a:cxn>
                      <a:cxn ang="0">
                        <a:pos x="9" y="9"/>
                      </a:cxn>
                      <a:cxn ang="0">
                        <a:pos x="10" y="14"/>
                      </a:cxn>
                      <a:cxn ang="0">
                        <a:pos x="9" y="17"/>
                      </a:cxn>
                      <a:cxn ang="0">
                        <a:pos x="9" y="14"/>
                      </a:cxn>
                      <a:cxn ang="0">
                        <a:pos x="8" y="10"/>
                      </a:cxn>
                      <a:cxn ang="0">
                        <a:pos x="6" y="7"/>
                      </a:cxn>
                      <a:cxn ang="0">
                        <a:pos x="3" y="4"/>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4" name="Group 103"/>
                <p:cNvGrpSpPr/>
                <p:nvPr/>
              </p:nvGrpSpPr>
              <p:grpSpPr>
                <a:xfrm>
                  <a:off x="4391" y="721"/>
                  <a:ext cx="347" cy="951"/>
                  <a:chOff x="3181" y="1866"/>
                  <a:chExt cx="883" cy="2426"/>
                </a:xfrm>
              </p:grpSpPr>
              <p:sp>
                <p:nvSpPr>
                  <p:cNvPr id="2134" name="Freeform 104"/>
                  <p:cNvSpPr/>
                  <p:nvPr/>
                </p:nvSpPr>
                <p:spPr>
                  <a:xfrm rot="3745735">
                    <a:off x="2505" y="2541"/>
                    <a:ext cx="1650" cy="299"/>
                  </a:xfrm>
                  <a:custGeom>
                    <a:avLst/>
                    <a:gdLst>
                      <a:gd name="txL" fmla="*/ 0 w 2736"/>
                      <a:gd name="txT" fmla="*/ 0 h 504"/>
                      <a:gd name="txR" fmla="*/ 2736 w 2736"/>
                      <a:gd name="txB" fmla="*/ 504 h 504"/>
                    </a:gdLst>
                    <a:ahLst/>
                    <a:cxnLst>
                      <a:cxn ang="0">
                        <a:pos x="0" y="8"/>
                      </a:cxn>
                      <a:cxn ang="0">
                        <a:pos x="15" y="2"/>
                      </a:cxn>
                      <a:cxn ang="0">
                        <a:pos x="31" y="1"/>
                      </a:cxn>
                      <a:cxn ang="0">
                        <a:pos x="48" y="1"/>
                      </a:cxn>
                      <a:cxn ang="0">
                        <a:pos x="48" y="1"/>
                      </a:cxn>
                      <a:cxn ang="0">
                        <a:pos x="31" y="1"/>
                      </a:cxn>
                      <a:cxn ang="0">
                        <a:pos x="11" y="4"/>
                      </a:cxn>
                      <a:cxn ang="0">
                        <a:pos x="0" y="8"/>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35" name="Freeform 105"/>
                  <p:cNvSpPr/>
                  <p:nvPr/>
                </p:nvSpPr>
                <p:spPr>
                  <a:xfrm rot="3745735">
                    <a:off x="3387" y="3615"/>
                    <a:ext cx="885" cy="469"/>
                  </a:xfrm>
                  <a:custGeom>
                    <a:avLst/>
                    <a:gdLst>
                      <a:gd name="txL" fmla="*/ 0 w 1769"/>
                      <a:gd name="txT" fmla="*/ 0 h 791"/>
                      <a:gd name="txR" fmla="*/ 1769 w 1769"/>
                      <a:gd name="txB" fmla="*/ 791 h 791"/>
                    </a:gdLst>
                    <a:ahLst/>
                    <a:cxnLst>
                      <a:cxn ang="0">
                        <a:pos x="1" y="1"/>
                      </a:cxn>
                      <a:cxn ang="0">
                        <a:pos x="2" y="1"/>
                      </a:cxn>
                      <a:cxn ang="0">
                        <a:pos x="5" y="3"/>
                      </a:cxn>
                      <a:cxn ang="0">
                        <a:pos x="7" y="7"/>
                      </a:cxn>
                      <a:cxn ang="0">
                        <a:pos x="7" y="9"/>
                      </a:cxn>
                      <a:cxn ang="0">
                        <a:pos x="7" y="12"/>
                      </a:cxn>
                      <a:cxn ang="0">
                        <a:pos x="7" y="9"/>
                      </a:cxn>
                      <a:cxn ang="0">
                        <a:pos x="6" y="7"/>
                      </a:cxn>
                      <a:cxn ang="0">
                        <a:pos x="5" y="5"/>
                      </a:cxn>
                      <a:cxn ang="0">
                        <a:pos x="3" y="2"/>
                      </a:cxn>
                      <a:cxn ang="0">
                        <a:pos x="0" y="1"/>
                      </a:cxn>
                      <a:cxn ang="0">
                        <a:pos x="1" y="1"/>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5" name="Group 106"/>
                <p:cNvGrpSpPr/>
                <p:nvPr/>
              </p:nvGrpSpPr>
              <p:grpSpPr>
                <a:xfrm>
                  <a:off x="4323" y="767"/>
                  <a:ext cx="243" cy="935"/>
                  <a:chOff x="3006" y="1983"/>
                  <a:chExt cx="619" cy="2386"/>
                </a:xfrm>
              </p:grpSpPr>
              <p:sp>
                <p:nvSpPr>
                  <p:cNvPr id="2132" name="Freeform 107"/>
                  <p:cNvSpPr/>
                  <p:nvPr/>
                </p:nvSpPr>
                <p:spPr>
                  <a:xfrm rot="4286818">
                    <a:off x="2328" y="2660"/>
                    <a:ext cx="1601" cy="246"/>
                  </a:xfrm>
                  <a:custGeom>
                    <a:avLst/>
                    <a:gdLst>
                      <a:gd name="txL" fmla="*/ 0 w 2736"/>
                      <a:gd name="txT" fmla="*/ 0 h 504"/>
                      <a:gd name="txR" fmla="*/ 2736 w 2736"/>
                      <a:gd name="txB" fmla="*/ 504 h 504"/>
                    </a:gdLst>
                    <a:ahLst/>
                    <a:cxnLst>
                      <a:cxn ang="0">
                        <a:pos x="0" y="1"/>
                      </a:cxn>
                      <a:cxn ang="0">
                        <a:pos x="12" y="0"/>
                      </a:cxn>
                      <a:cxn ang="0">
                        <a:pos x="25" y="0"/>
                      </a:cxn>
                      <a:cxn ang="0">
                        <a:pos x="37" y="0"/>
                      </a:cxn>
                      <a:cxn ang="0">
                        <a:pos x="37" y="0"/>
                      </a:cxn>
                      <a:cxn ang="0">
                        <a:pos x="25" y="0"/>
                      </a:cxn>
                      <a:cxn ang="0">
                        <a:pos x="9" y="1"/>
                      </a:cxn>
                      <a:cxn ang="0">
                        <a:pos x="0" y="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33" name="Freeform 108"/>
                  <p:cNvSpPr/>
                  <p:nvPr/>
                </p:nvSpPr>
                <p:spPr>
                  <a:xfrm rot="4286818">
                    <a:off x="3002" y="3746"/>
                    <a:ext cx="859" cy="386"/>
                  </a:xfrm>
                  <a:custGeom>
                    <a:avLst/>
                    <a:gdLst>
                      <a:gd name="txL" fmla="*/ 0 w 1769"/>
                      <a:gd name="txT" fmla="*/ 0 h 791"/>
                      <a:gd name="txR" fmla="*/ 1769 w 1769"/>
                      <a:gd name="txB" fmla="*/ 791 h 791"/>
                    </a:gdLst>
                    <a:ahLst/>
                    <a:cxnLst>
                      <a:cxn ang="0">
                        <a:pos x="0" y="0"/>
                      </a:cxn>
                      <a:cxn ang="0">
                        <a:pos x="1" y="0"/>
                      </a:cxn>
                      <a:cxn ang="0">
                        <a:pos x="4" y="0"/>
                      </a:cxn>
                      <a:cxn ang="0">
                        <a:pos x="5" y="1"/>
                      </a:cxn>
                      <a:cxn ang="0">
                        <a:pos x="5" y="2"/>
                      </a:cxn>
                      <a:cxn ang="0">
                        <a:pos x="5" y="2"/>
                      </a:cxn>
                      <a:cxn ang="0">
                        <a:pos x="5" y="2"/>
                      </a:cxn>
                      <a:cxn ang="0">
                        <a:pos x="4" y="1"/>
                      </a:cxn>
                      <a:cxn ang="0">
                        <a:pos x="3" y="1"/>
                      </a:cxn>
                      <a:cxn ang="0">
                        <a:pos x="2"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6" name="Group 109"/>
                <p:cNvGrpSpPr/>
                <p:nvPr/>
              </p:nvGrpSpPr>
              <p:grpSpPr>
                <a:xfrm>
                  <a:off x="4249" y="813"/>
                  <a:ext cx="159" cy="870"/>
                  <a:chOff x="2819" y="2101"/>
                  <a:chExt cx="405" cy="2219"/>
                </a:xfrm>
              </p:grpSpPr>
              <p:sp>
                <p:nvSpPr>
                  <p:cNvPr id="2130" name="Freeform 110"/>
                  <p:cNvSpPr/>
                  <p:nvPr/>
                </p:nvSpPr>
                <p:spPr>
                  <a:xfrm rot="4898956">
                    <a:off x="2206" y="2713"/>
                    <a:ext cx="1471" cy="246"/>
                  </a:xfrm>
                  <a:custGeom>
                    <a:avLst/>
                    <a:gdLst>
                      <a:gd name="txL" fmla="*/ 0 w 2736"/>
                      <a:gd name="txT" fmla="*/ 0 h 504"/>
                      <a:gd name="txR" fmla="*/ 2736 w 2736"/>
                      <a:gd name="txB" fmla="*/ 504 h 504"/>
                    </a:gdLst>
                    <a:ahLst/>
                    <a:cxnLst>
                      <a:cxn ang="0">
                        <a:pos x="0" y="1"/>
                      </a:cxn>
                      <a:cxn ang="0">
                        <a:pos x="6" y="0"/>
                      </a:cxn>
                      <a:cxn ang="0">
                        <a:pos x="12" y="0"/>
                      </a:cxn>
                      <a:cxn ang="0">
                        <a:pos x="19" y="0"/>
                      </a:cxn>
                      <a:cxn ang="0">
                        <a:pos x="19" y="0"/>
                      </a:cxn>
                      <a:cxn ang="0">
                        <a:pos x="12" y="0"/>
                      </a:cxn>
                      <a:cxn ang="0">
                        <a:pos x="5" y="1"/>
                      </a:cxn>
                      <a:cxn ang="0">
                        <a:pos x="0" y="1"/>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0" scaled="1"/>
                    <a:tileRect/>
                  </a:gradFill>
                  <a:ln w="9525">
                    <a:noFill/>
                  </a:ln>
                </p:spPr>
                <p:txBody>
                  <a:bodyPr/>
                  <a:lstStyle/>
                  <a:p>
                    <a:endParaRPr lang="en-US" sz="135"/>
                  </a:p>
                </p:txBody>
              </p:sp>
              <p:sp>
                <p:nvSpPr>
                  <p:cNvPr id="2131" name="Freeform 111"/>
                  <p:cNvSpPr/>
                  <p:nvPr/>
                </p:nvSpPr>
                <p:spPr>
                  <a:xfrm rot="4898956">
                    <a:off x="2636" y="3732"/>
                    <a:ext cx="790" cy="386"/>
                  </a:xfrm>
                  <a:custGeom>
                    <a:avLst/>
                    <a:gdLst>
                      <a:gd name="txL" fmla="*/ 0 w 1769"/>
                      <a:gd name="txT" fmla="*/ 0 h 791"/>
                      <a:gd name="txR" fmla="*/ 1769 w 1769"/>
                      <a:gd name="txB" fmla="*/ 791 h 791"/>
                    </a:gdLst>
                    <a:ahLst/>
                    <a:cxnLst>
                      <a:cxn ang="0">
                        <a:pos x="0" y="0"/>
                      </a:cxn>
                      <a:cxn ang="0">
                        <a:pos x="1" y="0"/>
                      </a:cxn>
                      <a:cxn ang="0">
                        <a:pos x="2" y="0"/>
                      </a:cxn>
                      <a:cxn ang="0">
                        <a:pos x="3" y="1"/>
                      </a:cxn>
                      <a:cxn ang="0">
                        <a:pos x="3" y="2"/>
                      </a:cxn>
                      <a:cxn ang="0">
                        <a:pos x="3" y="2"/>
                      </a:cxn>
                      <a:cxn ang="0">
                        <a:pos x="3" y="2"/>
                      </a:cxn>
                      <a:cxn ang="0">
                        <a:pos x="2" y="1"/>
                      </a:cxn>
                      <a:cxn ang="0">
                        <a:pos x="2" y="1"/>
                      </a:cxn>
                      <a:cxn ang="0">
                        <a:pos x="1"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nvGrpSpPr>
                <p:cNvPr id="2127" name="Group 112"/>
                <p:cNvGrpSpPr/>
                <p:nvPr/>
              </p:nvGrpSpPr>
              <p:grpSpPr>
                <a:xfrm>
                  <a:off x="4045" y="826"/>
                  <a:ext cx="167" cy="857"/>
                  <a:chOff x="2287" y="2135"/>
                  <a:chExt cx="426" cy="2185"/>
                </a:xfrm>
              </p:grpSpPr>
              <p:sp>
                <p:nvSpPr>
                  <p:cNvPr id="2128" name="Freeform 113"/>
                  <p:cNvSpPr/>
                  <p:nvPr/>
                </p:nvSpPr>
                <p:spPr>
                  <a:xfrm rot="5755659">
                    <a:off x="1900" y="2759"/>
                    <a:ext cx="1437" cy="188"/>
                  </a:xfrm>
                  <a:custGeom>
                    <a:avLst/>
                    <a:gdLst>
                      <a:gd name="txL" fmla="*/ 0 w 2736"/>
                      <a:gd name="txT" fmla="*/ 0 h 504"/>
                      <a:gd name="txR" fmla="*/ 2736 w 2736"/>
                      <a:gd name="txB" fmla="*/ 504 h 504"/>
                    </a:gdLst>
                    <a:ahLst/>
                    <a:cxnLst>
                      <a:cxn ang="0">
                        <a:pos x="0" y="0"/>
                      </a:cxn>
                      <a:cxn ang="0">
                        <a:pos x="5" y="0"/>
                      </a:cxn>
                      <a:cxn ang="0">
                        <a:pos x="10" y="0"/>
                      </a:cxn>
                      <a:cxn ang="0">
                        <a:pos x="16" y="0"/>
                      </a:cxn>
                      <a:cxn ang="0">
                        <a:pos x="16" y="0"/>
                      </a:cxn>
                      <a:cxn ang="0">
                        <a:pos x="10" y="0"/>
                      </a:cxn>
                      <a:cxn ang="0">
                        <a:pos x="4" y="0"/>
                      </a:cxn>
                      <a:cxn ang="0">
                        <a:pos x="0" y="0"/>
                      </a:cxn>
                    </a:cxnLst>
                    <a:rect l="txL" t="txT" r="txR" b="tx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rgbClr val="00CC99">
                          <a:alpha val="100000"/>
                        </a:srgbClr>
                      </a:gs>
                      <a:gs pos="100000">
                        <a:srgbClr val="EE941C">
                          <a:alpha val="100000"/>
                        </a:srgbClr>
                      </a:gs>
                    </a:gsLst>
                    <a:lin ang="5400000" scaled="1"/>
                    <a:tileRect/>
                  </a:gradFill>
                  <a:ln w="9525">
                    <a:noFill/>
                  </a:ln>
                </p:spPr>
                <p:txBody>
                  <a:bodyPr/>
                  <a:lstStyle/>
                  <a:p>
                    <a:endParaRPr lang="en-US" sz="135"/>
                  </a:p>
                </p:txBody>
              </p:sp>
              <p:sp>
                <p:nvSpPr>
                  <p:cNvPr id="2129" name="Freeform 114"/>
                  <p:cNvSpPr/>
                  <p:nvPr/>
                </p:nvSpPr>
                <p:spPr>
                  <a:xfrm rot="5755659">
                    <a:off x="2049" y="3787"/>
                    <a:ext cx="771" cy="295"/>
                  </a:xfrm>
                  <a:custGeom>
                    <a:avLst/>
                    <a:gdLst>
                      <a:gd name="txL" fmla="*/ 0 w 1769"/>
                      <a:gd name="txT" fmla="*/ 0 h 791"/>
                      <a:gd name="txR" fmla="*/ 1769 w 1769"/>
                      <a:gd name="txB" fmla="*/ 791 h 791"/>
                    </a:gdLst>
                    <a:ahLst/>
                    <a:cxnLst>
                      <a:cxn ang="0">
                        <a:pos x="0" y="0"/>
                      </a:cxn>
                      <a:cxn ang="0">
                        <a:pos x="0" y="0"/>
                      </a:cxn>
                      <a:cxn ang="0">
                        <a:pos x="1" y="0"/>
                      </a:cxn>
                      <a:cxn ang="0">
                        <a:pos x="2" y="0"/>
                      </a:cxn>
                      <a:cxn ang="0">
                        <a:pos x="2" y="0"/>
                      </a:cxn>
                      <a:cxn ang="0">
                        <a:pos x="2" y="0"/>
                      </a:cxn>
                      <a:cxn ang="0">
                        <a:pos x="2" y="0"/>
                      </a:cxn>
                      <a:cxn ang="0">
                        <a:pos x="2" y="0"/>
                      </a:cxn>
                      <a:cxn ang="0">
                        <a:pos x="1" y="0"/>
                      </a:cxn>
                      <a:cxn ang="0">
                        <a:pos x="1" y="0"/>
                      </a:cxn>
                      <a:cxn ang="0">
                        <a:pos x="0" y="0"/>
                      </a:cxn>
                      <a:cxn ang="0">
                        <a:pos x="0" y="0"/>
                      </a:cxn>
                    </a:cxnLst>
                    <a:rect l="txL" t="txT" r="txR" b="tx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rgbClr val="EE941C">
                          <a:alpha val="100000"/>
                        </a:srgbClr>
                      </a:gs>
                      <a:gs pos="100000">
                        <a:srgbClr val="0000A4">
                          <a:alpha val="100000"/>
                        </a:srgbClr>
                      </a:gs>
                    </a:gsLst>
                    <a:lin ang="5400000" scaled="1"/>
                    <a:tileRect/>
                  </a:gradFill>
                  <a:ln w="9525">
                    <a:noFill/>
                  </a:ln>
                </p:spPr>
                <p:txBody>
                  <a:bodyPr/>
                  <a:lstStyle/>
                  <a:p>
                    <a:endParaRPr lang="en-US" sz="135"/>
                  </a:p>
                </p:txBody>
              </p:sp>
            </p:grpSp>
          </p:grpSp>
          <p:sp>
            <p:nvSpPr>
              <p:cNvPr id="2072" name="Freeform 115"/>
              <p:cNvSpPr/>
              <p:nvPr/>
            </p:nvSpPr>
            <p:spPr>
              <a:xfrm flipH="1">
                <a:off x="3873" y="934"/>
                <a:ext cx="191" cy="580"/>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73" name="Arc 116"/>
              <p:cNvSpPr/>
              <p:nvPr/>
            </p:nvSpPr>
            <p:spPr>
              <a:xfrm flipH="1">
                <a:off x="3528" y="726"/>
                <a:ext cx="833" cy="903"/>
              </a:xfrm>
              <a:custGeom>
                <a:avLst/>
                <a:gdLst>
                  <a:gd name="txL" fmla="*/ 0 w 21600"/>
                  <a:gd name="txT" fmla="*/ 0 h 21602"/>
                  <a:gd name="txR" fmla="*/ 21600 w 21600"/>
                  <a:gd name="txB" fmla="*/ 21602 h 21602"/>
                </a:gdLst>
                <a:ahLst/>
                <a:cxnLst>
                  <a:cxn ang="0">
                    <a:pos x="0" y="0"/>
                  </a:cxn>
                  <a:cxn ang="0">
                    <a:pos x="0" y="0"/>
                  </a:cxn>
                  <a:cxn ang="0">
                    <a:pos x="0" y="0"/>
                  </a:cxn>
                </a:cxnLst>
                <a:rect l="txL" t="txT" r="txR" b="txB"/>
                <a:pathLst>
                  <a:path w="21600" h="21602" fill="none">
                    <a:moveTo>
                      <a:pt x="5466" y="0"/>
                    </a:moveTo>
                    <a:cubicBezTo>
                      <a:pt x="14970" y="2486"/>
                      <a:pt x="21600" y="11073"/>
                      <a:pt x="21600" y="20897"/>
                    </a:cubicBezTo>
                    <a:cubicBezTo>
                      <a:pt x="21600" y="21132"/>
                      <a:pt x="21596" y="21367"/>
                      <a:pt x="21588" y="21601"/>
                    </a:cubicBezTo>
                  </a:path>
                  <a:path w="21600" h="21602" stroke="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74" name="Arc 117"/>
              <p:cNvSpPr/>
              <p:nvPr/>
            </p:nvSpPr>
            <p:spPr>
              <a:xfrm flipV="1">
                <a:off x="4278" y="179"/>
                <a:ext cx="1007" cy="802"/>
              </a:xfrm>
              <a:custGeom>
                <a:avLst/>
                <a:gdLst>
                  <a:gd name="txL" fmla="*/ 0 w 36729"/>
                  <a:gd name="txT" fmla="*/ 0 h 21600"/>
                  <a:gd name="txR" fmla="*/ 36729 w 36729"/>
                  <a:gd name="txB" fmla="*/ 21600 h 21600"/>
                </a:gdLst>
                <a:ahLst/>
                <a:cxnLst>
                  <a:cxn ang="0">
                    <a:pos x="0" y="0"/>
                  </a:cxn>
                  <a:cxn ang="0">
                    <a:pos x="0" y="0"/>
                  </a:cxn>
                  <a:cxn ang="0">
                    <a:pos x="0" y="0"/>
                  </a:cxn>
                </a:cxnLst>
                <a:rect l="txL" t="txT" r="txR" b="txB"/>
                <a:pathLst>
                  <a:path w="36729" h="21600" fill="none">
                    <a:moveTo>
                      <a:pt x="36729" y="10451"/>
                    </a:moveTo>
                    <a:cubicBezTo>
                      <a:pt x="32926" y="17330"/>
                      <a:pt x="25686" y="21599"/>
                      <a:pt x="17826" y="21600"/>
                    </a:cubicBezTo>
                    <a:cubicBezTo>
                      <a:pt x="10696" y="21600"/>
                      <a:pt x="4025" y="18081"/>
                      <a:pt x="-1" y="12197"/>
                    </a:cubicBezTo>
                  </a:path>
                  <a:path w="36729" h="21600" stroke="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75" name="Arc 118"/>
              <p:cNvSpPr/>
              <p:nvPr/>
            </p:nvSpPr>
            <p:spPr>
              <a:xfrm flipH="1">
                <a:off x="3612" y="580"/>
                <a:ext cx="487" cy="933"/>
              </a:xfrm>
              <a:custGeom>
                <a:avLst/>
                <a:gdLst>
                  <a:gd name="txL" fmla="*/ 0 w 28940"/>
                  <a:gd name="txT" fmla="*/ 0 h 22305"/>
                  <a:gd name="txR" fmla="*/ 28940 w 28940"/>
                  <a:gd name="txB" fmla="*/ 22305 h 22305"/>
                </a:gdLst>
                <a:ahLst/>
                <a:cxnLst>
                  <a:cxn ang="0">
                    <a:pos x="0" y="0"/>
                  </a:cxn>
                  <a:cxn ang="0">
                    <a:pos x="0" y="0"/>
                  </a:cxn>
                  <a:cxn ang="0">
                    <a:pos x="0" y="0"/>
                  </a:cxn>
                </a:cxnLst>
                <a:rect l="txL" t="txT" r="txR" b="txB"/>
                <a:pathLst>
                  <a:path w="28940" h="22305" fill="none">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76" name="Arc 119"/>
              <p:cNvSpPr/>
              <p:nvPr/>
            </p:nvSpPr>
            <p:spPr>
              <a:xfrm flipH="1">
                <a:off x="3267" y="628"/>
                <a:ext cx="791" cy="932"/>
              </a:xfrm>
              <a:custGeom>
                <a:avLst/>
                <a:gdLst>
                  <a:gd name="txL" fmla="*/ 0 w 30473"/>
                  <a:gd name="txT" fmla="*/ 0 h 22305"/>
                  <a:gd name="txR" fmla="*/ 30473 w 30473"/>
                  <a:gd name="txB" fmla="*/ 22305 h 22305"/>
                </a:gdLst>
                <a:ahLst/>
                <a:cxnLst>
                  <a:cxn ang="0">
                    <a:pos x="0" y="0"/>
                  </a:cxn>
                  <a:cxn ang="0">
                    <a:pos x="0" y="0"/>
                  </a:cxn>
                  <a:cxn ang="0">
                    <a:pos x="0" y="0"/>
                  </a:cxn>
                </a:cxnLst>
                <a:rect l="txL" t="txT" r="txR" b="txB"/>
                <a:pathLst>
                  <a:path w="30473" h="22305" fill="none">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77" name="Arc 120"/>
              <p:cNvSpPr/>
              <p:nvPr/>
            </p:nvSpPr>
            <p:spPr>
              <a:xfrm flipH="1">
                <a:off x="3197" y="458"/>
                <a:ext cx="932" cy="933"/>
              </a:xfrm>
              <a:custGeom>
                <a:avLst/>
                <a:gdLst>
                  <a:gd name="txL" fmla="*/ 0 w 34455"/>
                  <a:gd name="txT" fmla="*/ 0 h 22305"/>
                  <a:gd name="txR" fmla="*/ 34455 w 34455"/>
                  <a:gd name="txB" fmla="*/ 22305 h 22305"/>
                </a:gdLst>
                <a:ahLst/>
                <a:cxnLst>
                  <a:cxn ang="0">
                    <a:pos x="0" y="0"/>
                  </a:cxn>
                  <a:cxn ang="0">
                    <a:pos x="0" y="0"/>
                  </a:cxn>
                  <a:cxn ang="0">
                    <a:pos x="0" y="0"/>
                  </a:cxn>
                </a:cxnLst>
                <a:rect l="txL" t="txT" r="txR" b="txB"/>
                <a:pathLst>
                  <a:path w="34455" h="22305" fill="none">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78" name="Arc 121"/>
              <p:cNvSpPr/>
              <p:nvPr/>
            </p:nvSpPr>
            <p:spPr>
              <a:xfrm>
                <a:off x="4229" y="589"/>
                <a:ext cx="149" cy="933"/>
              </a:xfrm>
              <a:custGeom>
                <a:avLst/>
                <a:gdLst>
                  <a:gd name="txL" fmla="*/ 0 w 34812"/>
                  <a:gd name="txT" fmla="*/ 0 h 22305"/>
                  <a:gd name="txR" fmla="*/ 34812 w 34812"/>
                  <a:gd name="txB" fmla="*/ 22305 h 22305"/>
                </a:gdLst>
                <a:ahLst/>
                <a:cxnLst>
                  <a:cxn ang="0">
                    <a:pos x="0" y="0"/>
                  </a:cxn>
                  <a:cxn ang="0">
                    <a:pos x="0" y="0"/>
                  </a:cxn>
                  <a:cxn ang="0">
                    <a:pos x="0" y="0"/>
                  </a:cxn>
                </a:cxnLst>
                <a:rect l="txL" t="txT" r="txR" b="txB"/>
                <a:pathLst>
                  <a:path w="34812" h="22305" fill="none">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79" name="Arc 122"/>
              <p:cNvSpPr/>
              <p:nvPr/>
            </p:nvSpPr>
            <p:spPr>
              <a:xfrm>
                <a:off x="4268" y="585"/>
                <a:ext cx="394" cy="933"/>
              </a:xfrm>
              <a:custGeom>
                <a:avLst/>
                <a:gdLst>
                  <a:gd name="txL" fmla="*/ 0 w 34812"/>
                  <a:gd name="txT" fmla="*/ 0 h 22305"/>
                  <a:gd name="txR" fmla="*/ 34812 w 34812"/>
                  <a:gd name="txB" fmla="*/ 22305 h 22305"/>
                </a:gdLst>
                <a:ahLst/>
                <a:cxnLst>
                  <a:cxn ang="0">
                    <a:pos x="0" y="0"/>
                  </a:cxn>
                  <a:cxn ang="0">
                    <a:pos x="0" y="0"/>
                  </a:cxn>
                  <a:cxn ang="0">
                    <a:pos x="0" y="0"/>
                  </a:cxn>
                </a:cxnLst>
                <a:rect l="txL" t="txT" r="txR" b="txB"/>
                <a:pathLst>
                  <a:path w="34812" h="22305" fill="none">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80" name="Arc 123"/>
              <p:cNvSpPr/>
              <p:nvPr/>
            </p:nvSpPr>
            <p:spPr>
              <a:xfrm>
                <a:off x="4303" y="463"/>
                <a:ext cx="559" cy="933"/>
              </a:xfrm>
              <a:custGeom>
                <a:avLst/>
                <a:gdLst>
                  <a:gd name="txL" fmla="*/ 0 w 34812"/>
                  <a:gd name="txT" fmla="*/ 0 h 22305"/>
                  <a:gd name="txR" fmla="*/ 34812 w 34812"/>
                  <a:gd name="txB" fmla="*/ 22305 h 22305"/>
                </a:gdLst>
                <a:ahLst/>
                <a:cxnLst>
                  <a:cxn ang="0">
                    <a:pos x="0" y="0"/>
                  </a:cxn>
                  <a:cxn ang="0">
                    <a:pos x="0" y="0"/>
                  </a:cxn>
                  <a:cxn ang="0">
                    <a:pos x="0" y="0"/>
                  </a:cxn>
                </a:cxnLst>
                <a:rect l="txL" t="txT" r="txR" b="txB"/>
                <a:pathLst>
                  <a:path w="34812" h="22305" fill="none">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81" name="Freeform 124"/>
              <p:cNvSpPr/>
              <p:nvPr/>
            </p:nvSpPr>
            <p:spPr>
              <a:xfrm>
                <a:off x="4410" y="1033"/>
                <a:ext cx="190" cy="580"/>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82" name="Freeform 125"/>
              <p:cNvSpPr/>
              <p:nvPr/>
            </p:nvSpPr>
            <p:spPr>
              <a:xfrm rot="-1939245" flipV="1">
                <a:off x="4114" y="843"/>
                <a:ext cx="173" cy="328"/>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00CC99">
                    <a:alpha val="100000"/>
                  </a:srgbClr>
                </a:solidFill>
                <a:prstDash val="solid"/>
                <a:round/>
                <a:headEnd type="none" w="med" len="med"/>
                <a:tailEnd type="none" w="med" len="med"/>
              </a:ln>
            </p:spPr>
            <p:txBody>
              <a:bodyPr/>
              <a:lstStyle/>
              <a:p>
                <a:endParaRPr lang="en-US" sz="135"/>
              </a:p>
            </p:txBody>
          </p:sp>
          <p:sp>
            <p:nvSpPr>
              <p:cNvPr id="2083" name="Arc 126"/>
              <p:cNvSpPr/>
              <p:nvPr/>
            </p:nvSpPr>
            <p:spPr>
              <a:xfrm flipH="1">
                <a:off x="3144" y="319"/>
                <a:ext cx="996" cy="933"/>
              </a:xfrm>
              <a:custGeom>
                <a:avLst/>
                <a:gdLst>
                  <a:gd name="txL" fmla="*/ 0 w 36830"/>
                  <a:gd name="txT" fmla="*/ 0 h 22305"/>
                  <a:gd name="txR" fmla="*/ 36830 w 36830"/>
                  <a:gd name="txB" fmla="*/ 22305 h 22305"/>
                </a:gdLst>
                <a:ahLst/>
                <a:cxnLst>
                  <a:cxn ang="0">
                    <a:pos x="0" y="0"/>
                  </a:cxn>
                  <a:cxn ang="0">
                    <a:pos x="0" y="0"/>
                  </a:cxn>
                  <a:cxn ang="0">
                    <a:pos x="0" y="0"/>
                  </a:cxn>
                </a:cxnLst>
                <a:rect l="txL" t="txT" r="txR" b="txB"/>
                <a:pathLst>
                  <a:path w="36830" h="22305" fill="none">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84" name="Arc 127"/>
              <p:cNvSpPr/>
              <p:nvPr/>
            </p:nvSpPr>
            <p:spPr>
              <a:xfrm flipH="1">
                <a:off x="3425" y="123"/>
                <a:ext cx="725" cy="903"/>
              </a:xfrm>
              <a:custGeom>
                <a:avLst/>
                <a:gdLst>
                  <a:gd name="txL" fmla="*/ 0 w 31881"/>
                  <a:gd name="txT" fmla="*/ 0 h 21600"/>
                  <a:gd name="txR" fmla="*/ 31881 w 31881"/>
                  <a:gd name="txB" fmla="*/ 21600 h 21600"/>
                </a:gdLst>
                <a:ahLst/>
                <a:cxnLst>
                  <a:cxn ang="0">
                    <a:pos x="0" y="0"/>
                  </a:cxn>
                  <a:cxn ang="0">
                    <a:pos x="0" y="0"/>
                  </a:cxn>
                  <a:cxn ang="0">
                    <a:pos x="0" y="0"/>
                  </a:cxn>
                </a:cxnLst>
                <a:rect l="txL" t="txT" r="txR" b="txB"/>
                <a:pathLst>
                  <a:path w="31881" h="21600" fill="none">
                    <a:moveTo>
                      <a:pt x="-1" y="10015"/>
                    </a:moveTo>
                    <a:cubicBezTo>
                      <a:pt x="3963" y="3778"/>
                      <a:pt x="10840" y="-1"/>
                      <a:pt x="18231" y="0"/>
                    </a:cubicBezTo>
                    <a:cubicBezTo>
                      <a:pt x="23204" y="0"/>
                      <a:pt x="28026" y="1716"/>
                      <a:pt x="31881" y="4859"/>
                    </a:cubicBezTo>
                  </a:path>
                  <a:path w="31881" h="21600" stroke="0">
                    <a:moveTo>
                      <a:pt x="-1" y="10015"/>
                    </a:moveTo>
                    <a:cubicBezTo>
                      <a:pt x="3963" y="3778"/>
                      <a:pt x="10840" y="-1"/>
                      <a:pt x="18231" y="0"/>
                    </a:cubicBezTo>
                    <a:cubicBezTo>
                      <a:pt x="23204" y="0"/>
                      <a:pt x="28026" y="1716"/>
                      <a:pt x="31881" y="4859"/>
                    </a:cubicBezTo>
                    <a:lnTo>
                      <a:pt x="18231" y="21600"/>
                    </a:lnTo>
                    <a:lnTo>
                      <a:pt x="-1" y="10015"/>
                    </a:lnTo>
                    <a:close/>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85" name="Arc 128"/>
              <p:cNvSpPr/>
              <p:nvPr/>
            </p:nvSpPr>
            <p:spPr>
              <a:xfrm>
                <a:off x="4199" y="502"/>
                <a:ext cx="299" cy="904"/>
              </a:xfrm>
              <a:custGeom>
                <a:avLst/>
                <a:gdLst>
                  <a:gd name="txL" fmla="*/ 0 w 31146"/>
                  <a:gd name="txT" fmla="*/ 0 h 21600"/>
                  <a:gd name="txR" fmla="*/ 31146 w 31146"/>
                  <a:gd name="txB" fmla="*/ 21600 h 21600"/>
                </a:gdLst>
                <a:ahLst/>
                <a:cxnLst>
                  <a:cxn ang="0">
                    <a:pos x="0" y="0"/>
                  </a:cxn>
                  <a:cxn ang="0">
                    <a:pos x="0" y="0"/>
                  </a:cxn>
                  <a:cxn ang="0">
                    <a:pos x="0" y="0"/>
                  </a:cxn>
                </a:cxnLst>
                <a:rect l="txL" t="txT" r="txR" b="txB"/>
                <a:pathLst>
                  <a:path w="31146" h="21600" fill="none">
                    <a:moveTo>
                      <a:pt x="-1" y="4511"/>
                    </a:moveTo>
                    <a:cubicBezTo>
                      <a:pt x="3783" y="1586"/>
                      <a:pt x="8429" y="-1"/>
                      <a:pt x="13212" y="0"/>
                    </a:cubicBezTo>
                    <a:cubicBezTo>
                      <a:pt x="20409" y="0"/>
                      <a:pt x="27134" y="3585"/>
                      <a:pt x="31145" y="9561"/>
                    </a:cubicBezTo>
                  </a:path>
                  <a:path w="31146" h="21600" stroke="0">
                    <a:moveTo>
                      <a:pt x="-1" y="4511"/>
                    </a:moveTo>
                    <a:cubicBezTo>
                      <a:pt x="3783" y="1586"/>
                      <a:pt x="8429" y="-1"/>
                      <a:pt x="13212" y="0"/>
                    </a:cubicBezTo>
                    <a:cubicBezTo>
                      <a:pt x="20409" y="0"/>
                      <a:pt x="27134" y="3585"/>
                      <a:pt x="31145" y="9561"/>
                    </a:cubicBezTo>
                    <a:lnTo>
                      <a:pt x="13212" y="21600"/>
                    </a:lnTo>
                    <a:lnTo>
                      <a:pt x="-1" y="4511"/>
                    </a:lnTo>
                    <a:close/>
                  </a:path>
                </a:pathLst>
              </a:custGeom>
              <a:noFill/>
              <a:ln w="9525" cap="flat" cmpd="sng">
                <a:solidFill>
                  <a:srgbClr val="00CC99">
                    <a:alpha val="100000"/>
                  </a:srgbClr>
                </a:solidFill>
                <a:prstDash val="solid"/>
                <a:round/>
                <a:headEnd type="none" w="med" len="med"/>
                <a:tailEnd type="none" w="med" len="med"/>
              </a:ln>
            </p:spPr>
            <p:txBody>
              <a:bodyPr/>
              <a:lstStyle/>
              <a:p>
                <a:endParaRPr lang="en-US" sz="135"/>
              </a:p>
            </p:txBody>
          </p:sp>
          <p:sp>
            <p:nvSpPr>
              <p:cNvPr id="2086" name="Freeform 129"/>
              <p:cNvSpPr/>
              <p:nvPr/>
            </p:nvSpPr>
            <p:spPr>
              <a:xfrm flipH="1">
                <a:off x="3307" y="982"/>
                <a:ext cx="425" cy="597"/>
              </a:xfrm>
              <a:custGeom>
                <a:avLst/>
                <a:gdLst>
                  <a:gd name="txL" fmla="*/ 0 w 776"/>
                  <a:gd name="txT" fmla="*/ 0 h 2368"/>
                  <a:gd name="txR" fmla="*/ 776 w 776"/>
                  <a:gd name="txB" fmla="*/ 2368 h 2368"/>
                </a:gdLst>
                <a:ahLst/>
                <a:cxnLst>
                  <a:cxn ang="0">
                    <a:pos x="0" y="0"/>
                  </a:cxn>
                  <a:cxn ang="0">
                    <a:pos x="2" y="0"/>
                  </a:cxn>
                  <a:cxn ang="0">
                    <a:pos x="1" y="0"/>
                  </a:cxn>
                  <a:cxn ang="0">
                    <a:pos x="3" y="0"/>
                  </a:cxn>
                  <a:cxn ang="0">
                    <a:pos x="2" y="0"/>
                  </a:cxn>
                  <a:cxn ang="0">
                    <a:pos x="3" y="0"/>
                  </a:cxn>
                  <a:cxn ang="0">
                    <a:pos x="2" y="0"/>
                  </a:cxn>
                  <a:cxn ang="0">
                    <a:pos x="4" y="0"/>
                  </a:cxn>
                  <a:cxn ang="0">
                    <a:pos x="3" y="0"/>
                  </a:cxn>
                  <a:cxn ang="0">
                    <a:pos x="4" y="0"/>
                  </a:cxn>
                  <a:cxn ang="0">
                    <a:pos x="4" y="0"/>
                  </a:cxn>
                  <a:cxn ang="0">
                    <a:pos x="4" y="0"/>
                  </a:cxn>
                  <a:cxn ang="0">
                    <a:pos x="4" y="0"/>
                  </a:cxn>
                  <a:cxn ang="0">
                    <a:pos x="5" y="0"/>
                  </a:cxn>
                  <a:cxn ang="0">
                    <a:pos x="5" y="0"/>
                  </a:cxn>
                  <a:cxn ang="0">
                    <a:pos x="6" y="0"/>
                  </a:cxn>
                  <a:cxn ang="0">
                    <a:pos x="5" y="0"/>
                  </a:cxn>
                  <a:cxn ang="0">
                    <a:pos x="6" y="0"/>
                  </a:cxn>
                  <a:cxn ang="0">
                    <a:pos x="5" y="0"/>
                  </a:cxn>
                  <a:cxn ang="0">
                    <a:pos x="7" y="0"/>
                  </a:cxn>
                  <a:cxn ang="0">
                    <a:pos x="6" y="0"/>
                  </a:cxn>
                  <a:cxn ang="0">
                    <a:pos x="7" y="0"/>
                  </a:cxn>
                  <a:cxn ang="0">
                    <a:pos x="6" y="0"/>
                  </a:cxn>
                  <a:cxn ang="0">
                    <a:pos x="7"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87" name="Freeform 130"/>
              <p:cNvSpPr/>
              <p:nvPr/>
            </p:nvSpPr>
            <p:spPr>
              <a:xfrm flipH="1">
                <a:off x="3507" y="350"/>
                <a:ext cx="273" cy="598"/>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88" name="Freeform 131"/>
              <p:cNvSpPr/>
              <p:nvPr/>
            </p:nvSpPr>
            <p:spPr>
              <a:xfrm flipH="1">
                <a:off x="3821" y="172"/>
                <a:ext cx="164" cy="597"/>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89" name="Freeform 132"/>
              <p:cNvSpPr/>
              <p:nvPr/>
            </p:nvSpPr>
            <p:spPr>
              <a:xfrm>
                <a:off x="4841" y="894"/>
                <a:ext cx="395" cy="628"/>
              </a:xfrm>
              <a:custGeom>
                <a:avLst/>
                <a:gdLst>
                  <a:gd name="txL" fmla="*/ 0 w 776"/>
                  <a:gd name="txT" fmla="*/ 0 h 2368"/>
                  <a:gd name="txR" fmla="*/ 776 w 776"/>
                  <a:gd name="txB" fmla="*/ 2368 h 2368"/>
                </a:gdLst>
                <a:ahLst/>
                <a:cxnLst>
                  <a:cxn ang="0">
                    <a:pos x="0" y="0"/>
                  </a:cxn>
                  <a:cxn ang="0">
                    <a:pos x="1" y="0"/>
                  </a:cxn>
                  <a:cxn ang="0">
                    <a:pos x="1" y="0"/>
                  </a:cxn>
                  <a:cxn ang="0">
                    <a:pos x="2" y="0"/>
                  </a:cxn>
                  <a:cxn ang="0">
                    <a:pos x="1" y="0"/>
                  </a:cxn>
                  <a:cxn ang="0">
                    <a:pos x="2" y="0"/>
                  </a:cxn>
                  <a:cxn ang="0">
                    <a:pos x="2" y="0"/>
                  </a:cxn>
                  <a:cxn ang="0">
                    <a:pos x="2" y="0"/>
                  </a:cxn>
                  <a:cxn ang="0">
                    <a:pos x="2" y="0"/>
                  </a:cxn>
                  <a:cxn ang="0">
                    <a:pos x="3" y="0"/>
                  </a:cxn>
                  <a:cxn ang="0">
                    <a:pos x="2" y="0"/>
                  </a:cxn>
                  <a:cxn ang="0">
                    <a:pos x="3" y="0"/>
                  </a:cxn>
                  <a:cxn ang="0">
                    <a:pos x="3" y="0"/>
                  </a:cxn>
                  <a:cxn ang="0">
                    <a:pos x="3" y="0"/>
                  </a:cxn>
                  <a:cxn ang="0">
                    <a:pos x="3" y="0"/>
                  </a:cxn>
                  <a:cxn ang="0">
                    <a:pos x="3" y="0"/>
                  </a:cxn>
                  <a:cxn ang="0">
                    <a:pos x="3" y="0"/>
                  </a:cxn>
                  <a:cxn ang="0">
                    <a:pos x="3" y="0"/>
                  </a:cxn>
                  <a:cxn ang="0">
                    <a:pos x="3" y="0"/>
                  </a:cxn>
                  <a:cxn ang="0">
                    <a:pos x="4" y="0"/>
                  </a:cxn>
                  <a:cxn ang="0">
                    <a:pos x="3" y="0"/>
                  </a:cxn>
                  <a:cxn ang="0">
                    <a:pos x="4" y="0"/>
                  </a:cxn>
                  <a:cxn ang="0">
                    <a:pos x="3" y="0"/>
                  </a:cxn>
                  <a:cxn ang="0">
                    <a:pos x="4"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0099CC">
                    <a:alpha val="100000"/>
                  </a:srgbClr>
                </a:solidFill>
                <a:prstDash val="solid"/>
                <a:round/>
                <a:headEnd type="none" w="med" len="med"/>
                <a:tailEnd type="none" w="med" len="med"/>
              </a:ln>
            </p:spPr>
            <p:txBody>
              <a:bodyPr/>
              <a:lstStyle/>
              <a:p>
                <a:endParaRPr lang="en-US" sz="135"/>
              </a:p>
            </p:txBody>
          </p:sp>
          <p:sp>
            <p:nvSpPr>
              <p:cNvPr id="2090" name="Freeform 133"/>
              <p:cNvSpPr/>
              <p:nvPr/>
            </p:nvSpPr>
            <p:spPr>
              <a:xfrm>
                <a:off x="4636" y="576"/>
                <a:ext cx="595" cy="419"/>
              </a:xfrm>
              <a:custGeom>
                <a:avLst/>
                <a:gdLst>
                  <a:gd name="txL" fmla="*/ 0 w 776"/>
                  <a:gd name="txT" fmla="*/ 0 h 2368"/>
                  <a:gd name="txR" fmla="*/ 776 w 776"/>
                  <a:gd name="txB" fmla="*/ 2368 h 2368"/>
                </a:gdLst>
                <a:ahLst/>
                <a:cxnLst>
                  <a:cxn ang="0">
                    <a:pos x="0" y="0"/>
                  </a:cxn>
                  <a:cxn ang="0">
                    <a:pos x="29" y="0"/>
                  </a:cxn>
                  <a:cxn ang="0">
                    <a:pos x="12" y="0"/>
                  </a:cxn>
                  <a:cxn ang="0">
                    <a:pos x="41" y="0"/>
                  </a:cxn>
                  <a:cxn ang="0">
                    <a:pos x="23" y="0"/>
                  </a:cxn>
                  <a:cxn ang="0">
                    <a:pos x="46" y="0"/>
                  </a:cxn>
                  <a:cxn ang="0">
                    <a:pos x="35" y="0"/>
                  </a:cxn>
                  <a:cxn ang="0">
                    <a:pos x="57" y="0"/>
                  </a:cxn>
                  <a:cxn ang="0">
                    <a:pos x="46" y="0"/>
                  </a:cxn>
                  <a:cxn ang="0">
                    <a:pos x="63" y="0"/>
                  </a:cxn>
                  <a:cxn ang="0">
                    <a:pos x="57" y="0"/>
                  </a:cxn>
                  <a:cxn ang="0">
                    <a:pos x="69" y="0"/>
                  </a:cxn>
                  <a:cxn ang="0">
                    <a:pos x="69" y="0"/>
                  </a:cxn>
                  <a:cxn ang="0">
                    <a:pos x="80" y="0"/>
                  </a:cxn>
                  <a:cxn ang="0">
                    <a:pos x="74" y="0"/>
                  </a:cxn>
                  <a:cxn ang="0">
                    <a:pos x="86" y="0"/>
                  </a:cxn>
                  <a:cxn ang="0">
                    <a:pos x="80" y="0"/>
                  </a:cxn>
                  <a:cxn ang="0">
                    <a:pos x="86" y="0"/>
                  </a:cxn>
                  <a:cxn ang="0">
                    <a:pos x="80" y="0"/>
                  </a:cxn>
                  <a:cxn ang="0">
                    <a:pos x="92" y="0"/>
                  </a:cxn>
                  <a:cxn ang="0">
                    <a:pos x="86" y="0"/>
                  </a:cxn>
                  <a:cxn ang="0">
                    <a:pos x="92" y="0"/>
                  </a:cxn>
                  <a:cxn ang="0">
                    <a:pos x="86" y="0"/>
                  </a:cxn>
                  <a:cxn ang="0">
                    <a:pos x="92"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91" name="Freeform 134"/>
              <p:cNvSpPr/>
              <p:nvPr/>
            </p:nvSpPr>
            <p:spPr>
              <a:xfrm>
                <a:off x="4658" y="132"/>
                <a:ext cx="260" cy="562"/>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EE941C">
                    <a:alpha val="100000"/>
                  </a:srgbClr>
                </a:solidFill>
                <a:prstDash val="solid"/>
                <a:round/>
                <a:headEnd type="none" w="med" len="med"/>
                <a:tailEnd type="none" w="med" len="med"/>
              </a:ln>
            </p:spPr>
            <p:txBody>
              <a:bodyPr/>
              <a:lstStyle/>
              <a:p>
                <a:endParaRPr lang="en-US" sz="135"/>
              </a:p>
            </p:txBody>
          </p:sp>
          <p:sp>
            <p:nvSpPr>
              <p:cNvPr id="2092" name="Freeform 135"/>
              <p:cNvSpPr/>
              <p:nvPr/>
            </p:nvSpPr>
            <p:spPr>
              <a:xfrm rot="-1346631">
                <a:off x="4401" y="599"/>
                <a:ext cx="174" cy="329"/>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00CC99">
                    <a:alpha val="100000"/>
                  </a:srgbClr>
                </a:solidFill>
                <a:prstDash val="solid"/>
                <a:round/>
                <a:headEnd type="none" w="med" len="med"/>
                <a:tailEnd type="none" w="med" len="med"/>
              </a:ln>
            </p:spPr>
            <p:txBody>
              <a:bodyPr/>
              <a:lstStyle/>
              <a:p>
                <a:endParaRPr lang="en-US" sz="135"/>
              </a:p>
            </p:txBody>
          </p:sp>
          <p:sp>
            <p:nvSpPr>
              <p:cNvPr id="2093" name="Freeform 136"/>
              <p:cNvSpPr/>
              <p:nvPr/>
            </p:nvSpPr>
            <p:spPr>
              <a:xfrm rot="1346631" flipH="1">
                <a:off x="3783" y="590"/>
                <a:ext cx="173" cy="329"/>
              </a:xfrm>
              <a:custGeom>
                <a:avLst/>
                <a:gdLst>
                  <a:gd name="txL" fmla="*/ 0 w 776"/>
                  <a:gd name="txT" fmla="*/ 0 h 2368"/>
                  <a:gd name="txR" fmla="*/ 776 w 776"/>
                  <a:gd name="txB" fmla="*/ 2368 h 23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00CC99">
                    <a:alpha val="100000"/>
                  </a:srgbClr>
                </a:solidFill>
                <a:prstDash val="solid"/>
                <a:round/>
                <a:headEnd type="none" w="med" len="med"/>
                <a:tailEnd type="none" w="med" len="med"/>
              </a:ln>
            </p:spPr>
            <p:txBody>
              <a:bodyPr/>
              <a:lstStyle/>
              <a:p>
                <a:endParaRPr lang="en-US" sz="135"/>
              </a:p>
            </p:txBody>
          </p:sp>
        </p:grpSp>
      </p:grpSp>
      <p:grpSp>
        <p:nvGrpSpPr>
          <p:cNvPr id="2051" name="Group 137"/>
          <p:cNvGrpSpPr/>
          <p:nvPr/>
        </p:nvGrpSpPr>
        <p:grpSpPr>
          <a:xfrm>
            <a:off x="0" y="3699933"/>
            <a:ext cx="4533900" cy="5825067"/>
            <a:chOff x="0" y="2458"/>
            <a:chExt cx="2142" cy="1858"/>
          </a:xfrm>
        </p:grpSpPr>
        <p:sp>
          <p:nvSpPr>
            <p:cNvPr id="2059" name="Freeform 138"/>
            <p:cNvSpPr/>
            <p:nvPr/>
          </p:nvSpPr>
          <p:spPr>
            <a:xfrm>
              <a:off x="0" y="2508"/>
              <a:ext cx="2142" cy="1804"/>
            </a:xfrm>
            <a:custGeom>
              <a:avLst/>
              <a:gdLst>
                <a:gd name="txL" fmla="*/ 0 w 2135"/>
                <a:gd name="txT" fmla="*/ 0 h 1804"/>
                <a:gd name="txR" fmla="*/ 2135 w 2135"/>
                <a:gd name="txB" fmla="*/ 1804 h 1804"/>
              </a:gdLst>
              <a:ahLst/>
              <a:cxnLst>
                <a:cxn ang="0">
                  <a:pos x="337" y="66"/>
                </a:cxn>
                <a:cxn ang="0">
                  <a:pos x="169" y="30"/>
                </a:cxn>
                <a:cxn ang="0">
                  <a:pos x="0" y="0"/>
                </a:cxn>
                <a:cxn ang="0">
                  <a:pos x="0" y="12"/>
                </a:cxn>
                <a:cxn ang="0">
                  <a:pos x="169" y="42"/>
                </a:cxn>
                <a:cxn ang="0">
                  <a:pos x="331" y="78"/>
                </a:cxn>
                <a:cxn ang="0">
                  <a:pos x="572" y="150"/>
                </a:cxn>
                <a:cxn ang="0">
                  <a:pos x="801" y="245"/>
                </a:cxn>
                <a:cxn ang="0">
                  <a:pos x="1017" y="365"/>
                </a:cxn>
                <a:cxn ang="0">
                  <a:pos x="1228" y="503"/>
                </a:cxn>
                <a:cxn ang="0">
                  <a:pos x="1421" y="653"/>
                </a:cxn>
                <a:cxn ang="0">
                  <a:pos x="1595" y="827"/>
                </a:cxn>
                <a:cxn ang="0">
                  <a:pos x="1758" y="1019"/>
                </a:cxn>
                <a:cxn ang="0">
                  <a:pos x="1902" y="1229"/>
                </a:cxn>
                <a:cxn ang="0">
                  <a:pos x="1985" y="1366"/>
                </a:cxn>
                <a:cxn ang="0">
                  <a:pos x="2065" y="1510"/>
                </a:cxn>
                <a:cxn ang="0">
                  <a:pos x="2125" y="1654"/>
                </a:cxn>
                <a:cxn ang="0">
                  <a:pos x="2179" y="1804"/>
                </a:cxn>
                <a:cxn ang="0">
                  <a:pos x="2191" y="1804"/>
                </a:cxn>
                <a:cxn ang="0">
                  <a:pos x="2137" y="1654"/>
                </a:cxn>
                <a:cxn ang="0">
                  <a:pos x="2077" y="1510"/>
                </a:cxn>
                <a:cxn ang="0">
                  <a:pos x="1999" y="1366"/>
                </a:cxn>
                <a:cxn ang="0">
                  <a:pos x="1914" y="1223"/>
                </a:cxn>
                <a:cxn ang="0">
                  <a:pos x="1770" y="1013"/>
                </a:cxn>
                <a:cxn ang="0">
                  <a:pos x="1601" y="821"/>
                </a:cxn>
                <a:cxn ang="0">
                  <a:pos x="1427" y="647"/>
                </a:cxn>
                <a:cxn ang="0">
                  <a:pos x="1234" y="491"/>
                </a:cxn>
                <a:cxn ang="0">
                  <a:pos x="1023" y="353"/>
                </a:cxn>
                <a:cxn ang="0">
                  <a:pos x="807" y="239"/>
                </a:cxn>
                <a:cxn ang="0">
                  <a:pos x="578" y="138"/>
                </a:cxn>
                <a:cxn ang="0">
                  <a:pos x="337" y="66"/>
                </a:cxn>
                <a:cxn ang="0">
                  <a:pos x="337" y="66"/>
                </a:cxn>
              </a:cxnLst>
              <a:rect l="txL" t="txT" r="txR" b="tx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p>
              <a:endParaRPr lang="en-US" sz="135"/>
            </a:p>
          </p:txBody>
        </p:sp>
        <p:sp>
          <p:nvSpPr>
            <p:cNvPr id="2060" name="Freeform 139"/>
            <p:cNvSpPr/>
            <p:nvPr/>
          </p:nvSpPr>
          <p:spPr>
            <a:xfrm>
              <a:off x="0" y="2458"/>
              <a:ext cx="1854" cy="1858"/>
            </a:xfrm>
            <a:custGeom>
              <a:avLst/>
              <a:gdLst>
                <a:gd name="txL" fmla="*/ 0 w 1854"/>
                <a:gd name="txT" fmla="*/ 0 h 1858"/>
                <a:gd name="txR" fmla="*/ 1854 w 1854"/>
                <a:gd name="txB" fmla="*/ 1858 h 1858"/>
              </a:gdLst>
              <a:ahLst/>
              <a:cxnLst>
                <a:cxn ang="0">
                  <a:pos x="1854" y="1858"/>
                </a:cxn>
                <a:cxn ang="0">
                  <a:pos x="0" y="1858"/>
                </a:cxn>
                <a:cxn ang="0">
                  <a:pos x="0" y="0"/>
                </a:cxn>
                <a:cxn ang="0">
                  <a:pos x="1854" y="1858"/>
                </a:cxn>
                <a:cxn ang="0">
                  <a:pos x="1854" y="1858"/>
                </a:cxn>
              </a:cxnLst>
              <a:rect l="txL" t="txT" r="txR" b="txB"/>
              <a:pathLst>
                <a:path w="1854" h="1858">
                  <a:moveTo>
                    <a:pt x="1854" y="1858"/>
                  </a:moveTo>
                  <a:lnTo>
                    <a:pt x="0" y="1858"/>
                  </a:lnTo>
                  <a:lnTo>
                    <a:pt x="0" y="0"/>
                  </a:lnTo>
                  <a:lnTo>
                    <a:pt x="1854" y="1858"/>
                  </a:lnTo>
                  <a:close/>
                </a:path>
              </a:pathLst>
            </a:cu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p>
              <a:endParaRPr lang="en-US" sz="135"/>
            </a:p>
          </p:txBody>
        </p:sp>
        <p:sp>
          <p:nvSpPr>
            <p:cNvPr id="2061" name="Freeform 140"/>
            <p:cNvSpPr/>
            <p:nvPr/>
          </p:nvSpPr>
          <p:spPr>
            <a:xfrm>
              <a:off x="0" y="2735"/>
              <a:ext cx="1745" cy="1577"/>
            </a:xfrm>
            <a:custGeom>
              <a:avLst/>
              <a:gdLst>
                <a:gd name="txL" fmla="*/ 0 w 1745"/>
                <a:gd name="txT" fmla="*/ 0 h 1577"/>
                <a:gd name="txR" fmla="*/ 1745 w 1745"/>
                <a:gd name="txB" fmla="*/ 1577 h 1577"/>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txL" t="txT" r="txR" b="tx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p>
              <a:endParaRPr lang="en-US" sz="135"/>
            </a:p>
          </p:txBody>
        </p:sp>
        <p:sp>
          <p:nvSpPr>
            <p:cNvPr id="2062" name="Freeform 141"/>
            <p:cNvSpPr/>
            <p:nvPr/>
          </p:nvSpPr>
          <p:spPr>
            <a:xfrm>
              <a:off x="0" y="2544"/>
              <a:ext cx="1745" cy="1768"/>
            </a:xfrm>
            <a:custGeom>
              <a:avLst/>
              <a:gdLst>
                <a:gd name="txL" fmla="*/ 0 w 1745"/>
                <a:gd name="txT" fmla="*/ 0 h 1768"/>
                <a:gd name="txR" fmla="*/ 1745 w 1745"/>
                <a:gd name="txB" fmla="*/ 1768 h 1768"/>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txL" t="txT" r="txR" b="tx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p>
              <a:endParaRPr lang="en-US" sz="135"/>
            </a:p>
          </p:txBody>
        </p:sp>
        <p:sp>
          <p:nvSpPr>
            <p:cNvPr id="2063" name="Oval 142"/>
            <p:cNvSpPr/>
            <p:nvPr/>
          </p:nvSpPr>
          <p:spPr>
            <a:xfrm>
              <a:off x="209" y="2784"/>
              <a:ext cx="86" cy="86"/>
            </a:xfrm>
            <a:prstGeom prst="ellipse">
              <a:avLst/>
            </a:pr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sp>
          <p:nvSpPr>
            <p:cNvPr id="2064" name="Oval 143"/>
            <p:cNvSpPr/>
            <p:nvPr/>
          </p:nvSpPr>
          <p:spPr>
            <a:xfrm>
              <a:off x="1536" y="3884"/>
              <a:ext cx="92" cy="92"/>
            </a:xfrm>
            <a:prstGeom prst="ellipse">
              <a:avLst/>
            </a:pr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sp>
          <p:nvSpPr>
            <p:cNvPr id="2065" name="Oval 144"/>
            <p:cNvSpPr/>
            <p:nvPr/>
          </p:nvSpPr>
          <p:spPr>
            <a:xfrm>
              <a:off x="791" y="2723"/>
              <a:ext cx="121" cy="121"/>
            </a:xfrm>
            <a:prstGeom prst="ellipse">
              <a:avLst/>
            </a:prstGeom>
            <a:gradFill rotWithShape="0">
              <a:gsLst>
                <a:gs pos="0">
                  <a:srgbClr val="FFFF00">
                    <a:alpha val="85001"/>
                  </a:srgbClr>
                </a:gs>
                <a:gs pos="100000">
                  <a:srgbClr val="0000FF">
                    <a:alpha val="48000"/>
                  </a:srgbClr>
                </a:gs>
              </a:gsLst>
              <a:path path="rect">
                <a:fillToRect r="100000" b="100000"/>
              </a:path>
              <a:tileRect/>
            </a:gradFill>
            <a:ln w="9525">
              <a:noFill/>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dirty="0">
                <a:ea typeface="Arial" panose="020B0604020202020204" pitchFamily="34" charset="0"/>
              </a:endParaRPr>
            </a:p>
          </p:txBody>
        </p:sp>
      </p:grpSp>
      <p:sp>
        <p:nvSpPr>
          <p:cNvPr id="2052" name="Text Box 146"/>
          <p:cNvSpPr txBox="1"/>
          <p:nvPr/>
        </p:nvSpPr>
        <p:spPr>
          <a:xfrm>
            <a:off x="2159000" y="-1052688"/>
            <a:ext cx="5185833" cy="58356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dirty="0">
              <a:ea typeface="Arial" panose="020B0604020202020204" pitchFamily="34" charset="0"/>
            </a:endParaRPr>
          </a:p>
        </p:txBody>
      </p:sp>
      <p:sp>
        <p:nvSpPr>
          <p:cNvPr id="2053" name="Text Box 147"/>
          <p:cNvSpPr txBox="1"/>
          <p:nvPr/>
        </p:nvSpPr>
        <p:spPr>
          <a:xfrm>
            <a:off x="304800" y="304800"/>
            <a:ext cx="11732895" cy="706755"/>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TRƯỜNG THCS NGUYỄN THỊ HƯƠNG</a:t>
            </a:r>
            <a:endParaRPr lang="en-US" alt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54" name="Text Box 148"/>
          <p:cNvSpPr txBox="1"/>
          <p:nvPr/>
        </p:nvSpPr>
        <p:spPr>
          <a:xfrm>
            <a:off x="3024717" y="8678335"/>
            <a:ext cx="7776633" cy="583565"/>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en-US" altLang="en-US" dirty="0">
              <a:ea typeface="Arial" panose="020B0604020202020204" pitchFamily="34" charset="0"/>
            </a:endParaRPr>
          </a:p>
        </p:txBody>
      </p:sp>
      <p:pic>
        <p:nvPicPr>
          <p:cNvPr id="2055" name="Picture 13" descr="tulips_yellow_md_clr"/>
          <p:cNvPicPr>
            <a:picLocks noChangeAspect="1"/>
          </p:cNvPicPr>
          <p:nvPr/>
        </p:nvPicPr>
        <p:blipFill>
          <a:blip r:embed="rId3"/>
          <a:stretch>
            <a:fillRect/>
          </a:stretch>
        </p:blipFill>
        <p:spPr>
          <a:xfrm flipH="1">
            <a:off x="107950" y="4800600"/>
            <a:ext cx="2844800" cy="2385695"/>
          </a:xfrm>
          <a:prstGeom prst="rect">
            <a:avLst/>
          </a:prstGeom>
          <a:noFill/>
          <a:ln w="9525">
            <a:noFill/>
          </a:ln>
        </p:spPr>
      </p:pic>
      <p:pic>
        <p:nvPicPr>
          <p:cNvPr id="2056" name="Picture 14" descr="tulips_yellow_md_clr"/>
          <p:cNvPicPr>
            <a:picLocks noChangeAspect="1"/>
          </p:cNvPicPr>
          <p:nvPr/>
        </p:nvPicPr>
        <p:blipFill>
          <a:blip r:embed="rId3"/>
          <a:stretch>
            <a:fillRect/>
          </a:stretch>
        </p:blipFill>
        <p:spPr>
          <a:xfrm flipH="1">
            <a:off x="9575800" y="4975225"/>
            <a:ext cx="2556510" cy="2132965"/>
          </a:xfrm>
          <a:prstGeom prst="rect">
            <a:avLst/>
          </a:prstGeom>
          <a:noFill/>
          <a:ln w="9525">
            <a:noFill/>
          </a:ln>
        </p:spPr>
      </p:pic>
      <p:pic>
        <p:nvPicPr>
          <p:cNvPr id="2057" name="Picture 6" descr="Earth-12-june"/>
          <p:cNvPicPr>
            <a:picLocks noChangeAspect="1"/>
          </p:cNvPicPr>
          <p:nvPr/>
        </p:nvPicPr>
        <p:blipFill>
          <a:blip r:embed="rId4"/>
          <a:stretch>
            <a:fillRect/>
          </a:stretch>
        </p:blipFill>
        <p:spPr>
          <a:xfrm>
            <a:off x="7289800" y="1050290"/>
            <a:ext cx="4920615" cy="4351020"/>
          </a:xfrm>
          <a:prstGeom prst="rect">
            <a:avLst/>
          </a:prstGeom>
          <a:noFill/>
          <a:ln w="9525">
            <a:noFill/>
          </a:ln>
        </p:spPr>
      </p:pic>
      <p:sp>
        <p:nvSpPr>
          <p:cNvPr id="2058" name="Text Box 149"/>
          <p:cNvSpPr txBox="1"/>
          <p:nvPr/>
        </p:nvSpPr>
        <p:spPr>
          <a:xfrm>
            <a:off x="4347845" y="4587240"/>
            <a:ext cx="2962910" cy="829945"/>
          </a:xfrm>
          <a:prstGeom prst="rect">
            <a:avLst/>
          </a:prstGeom>
          <a:noFill/>
          <a:ln w="9525">
            <a:noFill/>
          </a:ln>
        </p:spPr>
        <p:txBody>
          <a:bodyPr wrap="squar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4800" b="1" dirty="0">
                <a:latin typeface="Times New Roman" panose="02020603050405020304" pitchFamily="18" charset="0"/>
                <a:cs typeface="Arial" panose="020B0604020202020204" pitchFamily="34" charset="0"/>
              </a:rPr>
              <a:t>ĐỊA LÍ 9 </a:t>
            </a:r>
            <a:endParaRPr lang="en-US" altLang="en-US" sz="4800" b="1" dirty="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y 5"/>
          <p:cNvPicPr>
            <a:picLocks noChangeAspect="1"/>
          </p:cNvPicPr>
          <p:nvPr/>
        </p:nvPicPr>
        <p:blipFill>
          <a:blip r:embed="rId2"/>
          <a:stretch>
            <a:fillRect/>
          </a:stretch>
        </p:blipFill>
        <p:spPr>
          <a:xfrm>
            <a:off x="0" y="6362700"/>
            <a:ext cx="12374245" cy="495300"/>
          </a:xfrm>
          <a:prstGeom prst="rect">
            <a:avLst/>
          </a:prstGeom>
        </p:spPr>
      </p:pic>
      <p:pic>
        <p:nvPicPr>
          <p:cNvPr id="9" name="Picture 1"/>
          <p:cNvPicPr/>
          <p:nvPr/>
        </p:nvPicPr>
        <p:blipFill rotWithShape="1">
          <a:blip r:embed="rId3"/>
          <a:srcRect l="20007" t="17059" r="17657" b="33235"/>
          <a:stretch>
            <a:fillRect/>
          </a:stretch>
        </p:blipFill>
        <p:spPr bwMode="auto">
          <a:xfrm>
            <a:off x="175895" y="109855"/>
            <a:ext cx="11955145" cy="6179185"/>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y 5"/>
          <p:cNvPicPr>
            <a:picLocks noChangeAspect="1"/>
          </p:cNvPicPr>
          <p:nvPr/>
        </p:nvPicPr>
        <p:blipFill>
          <a:blip r:embed="rId2"/>
          <a:stretch>
            <a:fillRect/>
          </a:stretch>
        </p:blipFill>
        <p:spPr>
          <a:xfrm>
            <a:off x="0" y="6362700"/>
            <a:ext cx="12374245" cy="495300"/>
          </a:xfrm>
          <a:prstGeom prst="rect">
            <a:avLst/>
          </a:prstGeom>
        </p:spPr>
      </p:pic>
      <p:sp>
        <p:nvSpPr>
          <p:cNvPr id="5" name="Text Box 4"/>
          <p:cNvSpPr txBox="1"/>
          <p:nvPr/>
        </p:nvSpPr>
        <p:spPr>
          <a:xfrm>
            <a:off x="8890" y="639445"/>
            <a:ext cx="4231640" cy="553085"/>
          </a:xfrm>
          <a:prstGeom prst="rect">
            <a:avLst/>
          </a:prstGeom>
          <a:noFill/>
        </p:spPr>
        <p:txBody>
          <a:bodyPr wrap="square" rtlCol="0">
            <a:spAutoFit/>
          </a:bodyPr>
          <a:lstStyle/>
          <a:p>
            <a:pPr algn="just"/>
            <a:r>
              <a:rPr lang="en-US" sz="3000" b="1">
                <a:solidFill>
                  <a:srgbClr val="C00000"/>
                </a:solidFill>
                <a:latin typeface="Times New Roman" panose="02020603050405020304" pitchFamily="18" charset="0"/>
                <a:cs typeface="Times New Roman" panose="02020603050405020304" pitchFamily="18" charset="0"/>
              </a:rPr>
              <a:t>I. Các dân tộc Việt Nam </a:t>
            </a:r>
          </a:p>
        </p:txBody>
      </p:sp>
      <p:sp>
        <p:nvSpPr>
          <p:cNvPr id="6" name="Text Box 5"/>
          <p:cNvSpPr txBox="1"/>
          <p:nvPr/>
        </p:nvSpPr>
        <p:spPr>
          <a:xfrm>
            <a:off x="-16510" y="1604645"/>
            <a:ext cx="12134215" cy="553085"/>
          </a:xfrm>
          <a:prstGeom prst="rect">
            <a:avLst/>
          </a:prstGeom>
          <a:noFill/>
        </p:spPr>
        <p:txBody>
          <a:bodyPr wrap="square" rtlCol="0">
            <a:spAutoFit/>
          </a:bodyPr>
          <a:lstStyle/>
          <a:p>
            <a:pPr algn="just"/>
            <a:r>
              <a:rPr lang="en-US" sz="3000" b="1">
                <a:solidFill>
                  <a:schemeClr val="tx1"/>
                </a:solidFill>
                <a:latin typeface="Times New Roman" panose="02020603050405020304" pitchFamily="18" charset="0"/>
                <a:cs typeface="Times New Roman" panose="02020603050405020304" pitchFamily="18" charset="0"/>
              </a:rPr>
              <a:t> Dựa vào kiến thức SGK/3, hình ảnh và  biểu đồ dưới đây:</a:t>
            </a:r>
          </a:p>
        </p:txBody>
      </p:sp>
      <p:pic>
        <p:nvPicPr>
          <p:cNvPr id="7" name="Picture 3" descr="C:\Users\THUY\AppData\Local\Temp\ksohtml\wpsCC42.t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2110" y="2590800"/>
            <a:ext cx="8164830" cy="3369310"/>
          </a:xfrm>
          <a:prstGeom prst="rect">
            <a:avLst/>
          </a:prstGeom>
          <a:noFill/>
          <a:ln>
            <a:noFill/>
          </a:ln>
        </p:spPr>
      </p:pic>
      <p:sp>
        <p:nvSpPr>
          <p:cNvPr id="8" name="Text Box 7"/>
          <p:cNvSpPr txBox="1"/>
          <p:nvPr/>
        </p:nvSpPr>
        <p:spPr>
          <a:xfrm>
            <a:off x="7661275" y="2646045"/>
            <a:ext cx="4583430" cy="2861310"/>
          </a:xfrm>
          <a:prstGeom prst="rect">
            <a:avLst/>
          </a:prstGeom>
          <a:noFill/>
        </p:spPr>
        <p:txBody>
          <a:bodyPr wrap="square" rtlCol="0">
            <a:spAutoFit/>
          </a:bodyPr>
          <a:lstStyle/>
          <a:p>
            <a:pPr algn="just"/>
            <a:r>
              <a:rPr lang="en-US" sz="3000" b="1">
                <a:solidFill>
                  <a:schemeClr val="tx1"/>
                </a:solidFill>
                <a:latin typeface="Times New Roman" panose="02020603050405020304" pitchFamily="18" charset="0"/>
                <a:cs typeface="Times New Roman" panose="02020603050405020304" pitchFamily="18" charset="0"/>
              </a:rPr>
              <a:t>- Nước ta có bao nhiêu dân tộc?</a:t>
            </a:r>
          </a:p>
          <a:p>
            <a:pPr algn="just"/>
            <a:r>
              <a:rPr lang="en-US" sz="3000" b="1">
                <a:solidFill>
                  <a:schemeClr val="tx1"/>
                </a:solidFill>
                <a:latin typeface="Times New Roman" panose="02020603050405020304" pitchFamily="18" charset="0"/>
                <a:cs typeface="Times New Roman" panose="02020603050405020304" pitchFamily="18" charset="0"/>
              </a:rPr>
              <a:t>- Mỗi dân tộc chiếm bao nhiêu %? </a:t>
            </a:r>
          </a:p>
          <a:p>
            <a:pPr algn="just"/>
            <a:r>
              <a:rPr lang="en-US" sz="3000" b="1">
                <a:solidFill>
                  <a:schemeClr val="tx1"/>
                </a:solidFill>
                <a:latin typeface="Times New Roman" panose="02020603050405020304" pitchFamily="18" charset="0"/>
                <a:cs typeface="Times New Roman" panose="02020603050405020304" pitchFamily="18" charset="0"/>
              </a:rPr>
              <a:t>- Đặc điểm của mỗi dân tộc.  </a:t>
            </a:r>
          </a:p>
        </p:txBody>
      </p:sp>
    </p:spTree>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THUY\AppData\Local\Temp\ksohtml\wpsCC41.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8110" y="66040"/>
            <a:ext cx="11965940" cy="6855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85090" y="868045"/>
            <a:ext cx="12134215" cy="5507990"/>
          </a:xfrm>
          <a:prstGeom prst="rect">
            <a:avLst/>
          </a:prstGeom>
          <a:noFill/>
        </p:spPr>
        <p:txBody>
          <a:bodyPr wrap="square" rtlCol="0">
            <a:spAutoFit/>
          </a:bodyPr>
          <a:lstStyle/>
          <a:p>
            <a:pPr algn="just"/>
            <a:r>
              <a:rPr lang="en-US" sz="3200" b="1">
                <a:solidFill>
                  <a:srgbClr val="C00000"/>
                </a:solidFill>
                <a:latin typeface="Times New Roman" panose="02020603050405020304" pitchFamily="18" charset="0"/>
                <a:cs typeface="Times New Roman" panose="02020603050405020304" pitchFamily="18" charset="0"/>
              </a:rPr>
              <a:t>I. Các dân tộc Việt Nam </a:t>
            </a:r>
          </a:p>
          <a:p>
            <a:pPr algn="just"/>
            <a:r>
              <a:rPr lang="en-US" sz="3200">
                <a:solidFill>
                  <a:schemeClr val="tx1"/>
                </a:solidFill>
                <a:latin typeface="Times New Roman" panose="02020603050405020304" pitchFamily="18" charset="0"/>
                <a:cs typeface="Times New Roman" panose="02020603050405020304" pitchFamily="18" charset="0"/>
              </a:rPr>
              <a:t>- Nước ta có 54 dân tộc. Mỗi dân tộc có những nét văn hoá riêng, thể hiện ở ngôn ngữ, trang phục, phong tục, tập quán,…Làm cho nền văn hoá Việt Nam thêm phong phú .</a:t>
            </a:r>
          </a:p>
          <a:p>
            <a:pPr algn="just"/>
            <a:r>
              <a:rPr lang="en-US" sz="3200">
                <a:solidFill>
                  <a:schemeClr val="tx1"/>
                </a:solidFill>
                <a:latin typeface="Times New Roman" panose="02020603050405020304" pitchFamily="18" charset="0"/>
                <a:cs typeface="Times New Roman" panose="02020603050405020304" pitchFamily="18" charset="0"/>
              </a:rPr>
              <a:t>- Dân tộc Việt (Kinh) có số dân đông nhất, chiếm 85,3 % dân số cả nước. Có nhiều kinh nghiệm trong thâm canh lúa nước, có nhiều nghề thủ công đạt mức độ tinh xảo, là lực lượng đông đảo trong các ngành kinh tế và khoa học kĩ thuật. </a:t>
            </a:r>
          </a:p>
          <a:p>
            <a:pPr algn="just"/>
            <a:r>
              <a:rPr lang="en-US" sz="3200">
                <a:solidFill>
                  <a:schemeClr val="tx1"/>
                </a:solidFill>
                <a:latin typeface="Times New Roman" panose="02020603050405020304" pitchFamily="18" charset="0"/>
                <a:cs typeface="Times New Roman" panose="02020603050405020304" pitchFamily="18" charset="0"/>
              </a:rPr>
              <a:t>- Các dân  tộc ít người chiếm 14,7 % dân số cả nước. Có trình độ phát triển kinh tế khác nhau, mỗi dân tộc có kinh nghiệm riêng trong sản xuất và đời sống. </a:t>
            </a:r>
            <a:r>
              <a:rPr lang="en-US" sz="3200">
                <a:solidFill>
                  <a:srgbClr val="C00000"/>
                </a:solidFill>
                <a:latin typeface="Times New Roman" panose="02020603050405020304" pitchFamily="18" charset="0"/>
                <a:cs typeface="Times New Roman" panose="02020603050405020304" pitchFamily="18" charset="0"/>
              </a:rPr>
              <a:t> </a:t>
            </a:r>
          </a:p>
        </p:txBody>
      </p:sp>
      <p:pic>
        <p:nvPicPr>
          <p:cNvPr id="2" name="Picture 1" descr="day 5"/>
          <p:cNvPicPr>
            <a:picLocks noChangeAspect="1"/>
          </p:cNvPicPr>
          <p:nvPr/>
        </p:nvPicPr>
        <p:blipFill>
          <a:blip r:embed="rId2"/>
          <a:stretch>
            <a:fillRect/>
          </a:stretch>
        </p:blipFill>
        <p:spPr>
          <a:xfrm>
            <a:off x="0" y="6362700"/>
            <a:ext cx="12374245" cy="495300"/>
          </a:xfrm>
          <a:prstGeom prst="rect">
            <a:avLst/>
          </a:prstGeom>
        </p:spPr>
      </p:pic>
      <p:pic>
        <p:nvPicPr>
          <p:cNvPr id="6" name="Picture 2" descr="Ảnh động Powerpoint CT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 y="50751"/>
            <a:ext cx="1524000" cy="92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062855" y="2315845"/>
            <a:ext cx="7242175" cy="2553335"/>
          </a:xfrm>
          <a:prstGeom prst="rect">
            <a:avLst/>
          </a:prstGeom>
          <a:noFill/>
        </p:spPr>
        <p:txBody>
          <a:bodyPr wrap="square" rtlCol="0">
            <a:spAutoFit/>
          </a:bodyPr>
          <a:lstStyle/>
          <a:p>
            <a:pPr algn="just"/>
            <a:r>
              <a:rPr lang="en-US" sz="3200" b="1">
                <a:solidFill>
                  <a:srgbClr val="C00000"/>
                </a:solidFill>
                <a:latin typeface="Times New Roman" panose="02020603050405020304" pitchFamily="18" charset="0"/>
                <a:cs typeface="Times New Roman" panose="02020603050405020304" pitchFamily="18" charset="0"/>
              </a:rPr>
              <a:t>II. Sự phân bố các dân tộc</a:t>
            </a:r>
          </a:p>
          <a:p>
            <a:pPr algn="just"/>
            <a:r>
              <a:rPr lang="en-US" sz="3200">
                <a:solidFill>
                  <a:schemeClr val="tx1"/>
                </a:solidFill>
                <a:latin typeface="Times New Roman" panose="02020603050405020304" pitchFamily="18" charset="0"/>
                <a:cs typeface="Times New Roman" panose="02020603050405020304" pitchFamily="18" charset="0"/>
              </a:rPr>
              <a:t>Dựa vào kiến thức SGK/5 và bản đồ dân tộc, em hãy cho biết:</a:t>
            </a:r>
          </a:p>
          <a:p>
            <a:pPr algn="just"/>
            <a:r>
              <a:rPr lang="en-US" sz="3200">
                <a:solidFill>
                  <a:schemeClr val="tx1"/>
                </a:solidFill>
                <a:latin typeface="Times New Roman" panose="02020603050405020304" pitchFamily="18" charset="0"/>
                <a:cs typeface="Times New Roman" panose="02020603050405020304" pitchFamily="18" charset="0"/>
              </a:rPr>
              <a:t>- Dân tộc Kinh và dân tộc ít người được phân bố ở đâu?  </a:t>
            </a:r>
            <a:endParaRPr lang="en-US" sz="3200">
              <a:solidFill>
                <a:srgbClr val="C00000"/>
              </a:solidFill>
              <a:latin typeface="Times New Roman" panose="02020603050405020304" pitchFamily="18" charset="0"/>
              <a:cs typeface="Times New Roman" panose="02020603050405020304" pitchFamily="18" charset="0"/>
            </a:endParaRPr>
          </a:p>
        </p:txBody>
      </p:sp>
      <p:pic>
        <p:nvPicPr>
          <p:cNvPr id="3" name="Picture 1"/>
          <p:cNvPicPr/>
          <p:nvPr/>
        </p:nvPicPr>
        <p:blipFill rotWithShape="1">
          <a:blip r:embed="rId2"/>
          <a:srcRect l="33565" t="17941" r="34853" b="11176"/>
          <a:stretch>
            <a:fillRect/>
          </a:stretch>
        </p:blipFill>
        <p:spPr bwMode="auto">
          <a:xfrm>
            <a:off x="5080" y="-4445"/>
            <a:ext cx="5048250" cy="6909435"/>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wipe dir="d"/>
      </p:transition>
    </mc:Choice>
    <mc:Fallback xmlns="">
      <p:transition spd="med">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y 5"/>
          <p:cNvPicPr>
            <a:picLocks noChangeAspect="1"/>
          </p:cNvPicPr>
          <p:nvPr/>
        </p:nvPicPr>
        <p:blipFill>
          <a:blip r:embed="rId2"/>
          <a:stretch>
            <a:fillRect/>
          </a:stretch>
        </p:blipFill>
        <p:spPr>
          <a:xfrm>
            <a:off x="0" y="6362700"/>
            <a:ext cx="12374245" cy="495300"/>
          </a:xfrm>
          <a:prstGeom prst="rect">
            <a:avLst/>
          </a:prstGeom>
        </p:spPr>
      </p:pic>
      <p:sp>
        <p:nvSpPr>
          <p:cNvPr id="5" name="Text Box 4"/>
          <p:cNvSpPr txBox="1"/>
          <p:nvPr/>
        </p:nvSpPr>
        <p:spPr>
          <a:xfrm>
            <a:off x="85090" y="868045"/>
            <a:ext cx="12134215" cy="5507990"/>
          </a:xfrm>
          <a:prstGeom prst="rect">
            <a:avLst/>
          </a:prstGeom>
          <a:noFill/>
        </p:spPr>
        <p:txBody>
          <a:bodyPr wrap="square" rtlCol="0">
            <a:spAutoFit/>
          </a:bodyPr>
          <a:lstStyle/>
          <a:p>
            <a:pPr algn="just"/>
            <a:r>
              <a:rPr lang="en-US" sz="3200" b="1">
                <a:solidFill>
                  <a:srgbClr val="C00000"/>
                </a:solidFill>
                <a:latin typeface="Times New Roman" panose="02020603050405020304" pitchFamily="18" charset="0"/>
                <a:cs typeface="Times New Roman" panose="02020603050405020304" pitchFamily="18" charset="0"/>
              </a:rPr>
              <a:t>II. Sự phân bố các dân tộc</a:t>
            </a:r>
          </a:p>
          <a:p>
            <a:pPr algn="just"/>
            <a:r>
              <a:rPr lang="en-US" sz="3200">
                <a:solidFill>
                  <a:schemeClr val="tx1"/>
                </a:solidFill>
                <a:latin typeface="Times New Roman" panose="02020603050405020304" pitchFamily="18" charset="0"/>
                <a:cs typeface="Times New Roman" panose="02020603050405020304" pitchFamily="18" charset="0"/>
              </a:rPr>
              <a:t>- Nước ta có 54 dân tộc. Mỗi dân tộc có những nét văn hoá riêng, thể hiện ở ngôn ngữ, trang phục, phong tục, tập quán,…Làm cho nền văn hoá Việt Nam thêm phong phú .</a:t>
            </a:r>
          </a:p>
          <a:p>
            <a:pPr algn="just"/>
            <a:r>
              <a:rPr lang="en-US" sz="3200">
                <a:solidFill>
                  <a:schemeClr val="tx1"/>
                </a:solidFill>
                <a:latin typeface="Times New Roman" panose="02020603050405020304" pitchFamily="18" charset="0"/>
                <a:cs typeface="Times New Roman" panose="02020603050405020304" pitchFamily="18" charset="0"/>
              </a:rPr>
              <a:t>- Dân tộc Việt (Kinh) có số dân đông nhất, chiếm 85,3 % dân số cả nước. Có nhiều kinh nghiệm trong thâm canh lúa nước, có nhiều nghề thủ công đạt mức độ tinh xảo, là lực lượng đông đảo trong các ngành kinh tế và khoa học kĩ thuật. </a:t>
            </a:r>
          </a:p>
          <a:p>
            <a:pPr algn="just"/>
            <a:r>
              <a:rPr lang="en-US" sz="3200">
                <a:solidFill>
                  <a:schemeClr val="tx1"/>
                </a:solidFill>
                <a:latin typeface="Times New Roman" panose="02020603050405020304" pitchFamily="18" charset="0"/>
                <a:cs typeface="Times New Roman" panose="02020603050405020304" pitchFamily="18" charset="0"/>
              </a:rPr>
              <a:t>- Các dân  tộc ít người chiếm 14,7 % dân số cả nước. Có trình độ phát triển kinh tế khác nhau, mỗi dân tộc có kinh nghiệm riêng trong sản xuất và đời sống. </a:t>
            </a:r>
            <a:r>
              <a:rPr lang="en-US" sz="3200">
                <a:solidFill>
                  <a:srgbClr val="C00000"/>
                </a:solidFill>
                <a:latin typeface="Times New Roman" panose="02020603050405020304" pitchFamily="18" charset="0"/>
                <a:cs typeface="Times New Roman" panose="02020603050405020304" pitchFamily="18" charset="0"/>
              </a:rPr>
              <a:t> </a:t>
            </a:r>
          </a:p>
        </p:txBody>
      </p:sp>
      <p:pic>
        <p:nvPicPr>
          <p:cNvPr id="6" name="Picture 2" descr="Ảnh động Powerpoint CT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 y="50751"/>
            <a:ext cx="1524000" cy="92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wipe dir="d"/>
      </p:transition>
    </mc:Choice>
    <mc:Fallback xmlns="">
      <p:transition spd="med">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y 5"/>
          <p:cNvPicPr>
            <a:picLocks noChangeAspect="1"/>
          </p:cNvPicPr>
          <p:nvPr/>
        </p:nvPicPr>
        <p:blipFill>
          <a:blip r:embed="rId2"/>
          <a:stretch>
            <a:fillRect/>
          </a:stretch>
        </p:blipFill>
        <p:spPr>
          <a:xfrm>
            <a:off x="0" y="6362700"/>
            <a:ext cx="12374245" cy="495300"/>
          </a:xfrm>
          <a:prstGeom prst="rect">
            <a:avLst/>
          </a:prstGeom>
        </p:spPr>
      </p:pic>
      <p:sp>
        <p:nvSpPr>
          <p:cNvPr id="3" name="Text Box 2"/>
          <p:cNvSpPr txBox="1"/>
          <p:nvPr/>
        </p:nvSpPr>
        <p:spPr>
          <a:xfrm>
            <a:off x="433070" y="897255"/>
            <a:ext cx="11196955" cy="4030980"/>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 vận dụng</a:t>
            </a:r>
          </a:p>
          <a:p>
            <a:pPr algn="just"/>
            <a:r>
              <a:rPr lang="en-US" sz="3200">
                <a:latin typeface="Times New Roman" panose="02020603050405020304" pitchFamily="18" charset="0"/>
                <a:cs typeface="Times New Roman" panose="02020603050405020304" pitchFamily="18" charset="0"/>
              </a:rPr>
              <a:t>Qua tìm hiểu thực tế, hãy viết 1 đoạn thông tin giới thiệu những nét văn hoá điển hình của dân tộc em.</a:t>
            </a:r>
          </a:p>
          <a:p>
            <a:pPr algn="just"/>
            <a:r>
              <a:rPr lang="en-US" sz="3200" b="1">
                <a:latin typeface="Times New Roman" panose="02020603050405020304" pitchFamily="18" charset="0"/>
                <a:cs typeface="Times New Roman" panose="02020603050405020304" pitchFamily="18" charset="0"/>
              </a:rPr>
              <a:t>Gợi ý:</a:t>
            </a:r>
          </a:p>
          <a:p>
            <a:pPr algn="just"/>
            <a:r>
              <a:rPr lang="en-US" sz="3200">
                <a:latin typeface="Times New Roman" panose="02020603050405020304" pitchFamily="18" charset="0"/>
                <a:cs typeface="Times New Roman" panose="02020603050405020304" pitchFamily="18" charset="0"/>
              </a:rPr>
              <a:t>- Em thuộc dân tộc nào?</a:t>
            </a:r>
          </a:p>
          <a:p>
            <a:pPr algn="just"/>
            <a:r>
              <a:rPr lang="en-US" sz="3200">
                <a:latin typeface="Times New Roman" panose="02020603050405020304" pitchFamily="18" charset="0"/>
                <a:cs typeface="Times New Roman" panose="02020603050405020304" pitchFamily="18" charset="0"/>
              </a:rPr>
              <a:t>- Ngôn ngữ chính của dân tộc em</a:t>
            </a:r>
          </a:p>
          <a:p>
            <a:pPr algn="just"/>
            <a:r>
              <a:rPr lang="en-US" sz="3200">
                <a:latin typeface="Times New Roman" panose="02020603050405020304" pitchFamily="18" charset="0"/>
                <a:cs typeface="Times New Roman" panose="02020603050405020304" pitchFamily="18" charset="0"/>
              </a:rPr>
              <a:t>- Nét độc đáo của trang phục</a:t>
            </a:r>
          </a:p>
          <a:p>
            <a:pPr algn="just"/>
            <a:r>
              <a:rPr lang="en-US" sz="3200">
                <a:latin typeface="Times New Roman" panose="02020603050405020304" pitchFamily="18" charset="0"/>
                <a:cs typeface="Times New Roman" panose="02020603050405020304" pitchFamily="18" charset="0"/>
              </a:rPr>
              <a:t>- Lễ hội đặc trưng,…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451</Words>
  <Application>Microsoft Office PowerPoint</Application>
  <PresentationFormat>Widescreen</PresentationFormat>
  <Paragraphs>26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SimSun</vt:lpstr>
      <vt:lpstr>Arial</vt:lpstr>
      <vt:lpstr>Calibri</vt:lpstr>
      <vt:lpstr>Times New Roman</vt:lpstr>
      <vt:lpstr>Gear Drives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dc:creator>
  <cp:lastModifiedBy>MSI-PS42</cp:lastModifiedBy>
  <cp:revision>25</cp:revision>
  <dcterms:created xsi:type="dcterms:W3CDTF">2021-09-02T04:18:00Z</dcterms:created>
  <dcterms:modified xsi:type="dcterms:W3CDTF">2021-09-17T09:39:07Z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31EFA903DC24492CB3396A5870AB4098</vt:lpwstr>
  </property>
  <property fmtid="{D5CDD505-2E9C-101B-9397-08002B2CF9AE}" pid="3" name="KSOProductBuildVer">
    <vt:lpwstr>1033-11.2.0.10296</vt:lpwstr>
  </property>
</Properties>
</file>